
<file path=[Content_Types].xml><?xml version="1.0" encoding="utf-8"?>
<Types xmlns="http://schemas.openxmlformats.org/package/2006/content-types">
  <Default ContentType="image/gif" Extension="gif"/>
  <Default ContentType="image/jpeg" Extension="jpeg"/>
  <Default ContentType="image/png" Extension="png"/>
  <Default ContentType="application/xml" Extension="xml"/>
  <Default ContentType="application/vnd.openxmlformats-package.relationships+xml" Extension="rels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7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6.xml"/>
  <Override ContentType="application/vnd.openxmlformats-officedocument.theme+xml" PartName="/ppt/theme/theme7.xml"/>
</Types>
</file>

<file path=_rels/.rels><?xml version="1.0" encoding="UTF-8" standalone="no" ?>
<Relationships xmlns="http://schemas.openxmlformats.org/package/2006/relationships">
  <Relationship Id="rId1" Target="ppt/presentation.xml" Type="http://schemas.openxmlformats.org/officeDocument/2006/relationships/officeDocument"/>
  <Relationship Id="rId2" Target="docProps/app.xml" Type="http://schemas.openxmlformats.org/officeDocument/2006/relationships/extended-properties"/>
  <Relationship Id="rId3" Target="docProps/core.xml" Type="http://schemas.openxmlformats.org/package/2006/relationships/metadata/core-properties"/>
</Relationships>

</file>

<file path=ppt/presentation.xml><?xml version="1.0" encoding="utf-8"?>
<p:presentation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sldMasterIdLst>
    <p:sldMasterId id="2147483648" r:id="rId2"/>
    <p:sldMasterId id="2147483649" r:id="rId4"/>
    <p:sldMasterId id="2147483650" r:id="rId6"/>
    <p:sldMasterId id="2147483651" r:id="rId8"/>
    <p:sldMasterId id="2147483652" r:id="rId10"/>
    <p:sldMasterId id="2147483653" r:id="rId12"/>
    <p:sldMasterId id="2147483654" r:id="rId14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</p:sldIdLst>
  <p:sldSz cx="9144000" cy="5143500"/>
  <p:notesSz cx="5143500" cy="9144000"/>
</p:presentation>
</file>

<file path=ppt/tableStyles.xml><?xml version="1.0" encoding="utf-8"?>
<a:tblStyleLs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def="{5C22544A-7EE6-4342-B048-85BDC9FD1C3A}"/>
</file>

<file path=ppt/_rels/presentation.xml.rels><?xml version="1.0" encoding="UTF-8" standalone="no" ?>
<Relationships xmlns="http://schemas.openxmlformats.org/package/2006/relationships">
  <Relationship Id="rId18" Target="slides/slide4.xml" Type="http://schemas.openxmlformats.org/officeDocument/2006/relationships/slide"/>
  <Relationship Id="rId16" Target="slides/slide2.xml" Type="http://schemas.openxmlformats.org/officeDocument/2006/relationships/slide"/>
  <Relationship Id="rId11" Target="theme/theme6.xml" Type="http://schemas.openxmlformats.org/officeDocument/2006/relationships/theme"/>
  <Relationship Id="rId30" Target="slides/slide16.xml" Type="http://schemas.openxmlformats.org/officeDocument/2006/relationships/slide"/>
  <Relationship Id="rId12" Target="slideMasters/slideMaster6.xml" Type="http://schemas.openxmlformats.org/officeDocument/2006/relationships/slideMaster"/>
  <Relationship Id="rId36" Target="slides/slide22.xml" Type="http://schemas.openxmlformats.org/officeDocument/2006/relationships/slide"/>
  <Relationship Id="rId42" Target="slides/slide28.xml" Type="http://schemas.openxmlformats.org/officeDocument/2006/relationships/slide"/>
  <Relationship Id="rId1" Target="theme/theme1.xml" Type="http://schemas.openxmlformats.org/officeDocument/2006/relationships/theme"/>
  <Relationship Id="rId31" Target="slides/slide17.xml" Type="http://schemas.openxmlformats.org/officeDocument/2006/relationships/slide"/>
  <Relationship Id="rId27" Target="slides/slide13.xml" Type="http://schemas.openxmlformats.org/officeDocument/2006/relationships/slide"/>
  <Relationship Id="rId46" Target="slides/slide32.xml" Type="http://schemas.openxmlformats.org/officeDocument/2006/relationships/slide"/>
  <Relationship Id="rId13" Target="theme/theme7.xml" Type="http://schemas.openxmlformats.org/officeDocument/2006/relationships/theme"/>
  <Relationship Id="rId32" Target="slides/slide18.xml" Type="http://schemas.openxmlformats.org/officeDocument/2006/relationships/slide"/>
  <Relationship Id="rId54" Target="slides/slide40.xml" Type="http://schemas.openxmlformats.org/officeDocument/2006/relationships/slide"/>
  <Relationship Id="rId3" Target="theme/theme2.xml" Type="http://schemas.openxmlformats.org/officeDocument/2006/relationships/theme"/>
  <Relationship Id="rId21" Target="slides/slide7.xml" Type="http://schemas.openxmlformats.org/officeDocument/2006/relationships/slide"/>
  <Relationship Id="rId48" Target="slides/slide34.xml" Type="http://schemas.openxmlformats.org/officeDocument/2006/relationships/slide"/>
  <Relationship Id="rId38" Target="slides/slide24.xml" Type="http://schemas.openxmlformats.org/officeDocument/2006/relationships/slide"/>
  <Relationship Id="rId53" Target="slides/slide39.xml" Type="http://schemas.openxmlformats.org/officeDocument/2006/relationships/slide"/>
  <Relationship Id="rId29" Target="slides/slide15.xml" Type="http://schemas.openxmlformats.org/officeDocument/2006/relationships/slide"/>
  <Relationship Id="rId41" Target="slides/slide27.xml" Type="http://schemas.openxmlformats.org/officeDocument/2006/relationships/slide"/>
  <Relationship Id="rId10" Target="slideMasters/slideMaster5.xml" Type="http://schemas.openxmlformats.org/officeDocument/2006/relationships/slideMaster"/>
  <Relationship Id="rId28" Target="slides/slide14.xml" Type="http://schemas.openxmlformats.org/officeDocument/2006/relationships/slide"/>
  <Relationship Id="rId24" Target="slides/slide10.xml" Type="http://schemas.openxmlformats.org/officeDocument/2006/relationships/slide"/>
  <Relationship Id="rId44" Target="slides/slide30.xml" Type="http://schemas.openxmlformats.org/officeDocument/2006/relationships/slide"/>
  <Relationship Id="rId49" Target="slides/slide35.xml" Type="http://schemas.openxmlformats.org/officeDocument/2006/relationships/slide"/>
  <Relationship Id="rId2" Target="slideMasters/slideMaster1.xml" Type="http://schemas.openxmlformats.org/officeDocument/2006/relationships/slideMaster"/>
  <Relationship Id="rId35" Target="slides/slide21.xml" Type="http://schemas.openxmlformats.org/officeDocument/2006/relationships/slide"/>
  <Relationship Id="rId8" Target="slideMasters/slideMaster4.xml" Type="http://schemas.openxmlformats.org/officeDocument/2006/relationships/slideMaster"/>
  <Relationship Id="rId6" Target="slideMasters/slideMaster3.xml" Type="http://schemas.openxmlformats.org/officeDocument/2006/relationships/slideMaster"/>
  <Relationship Id="rId45" Target="slides/slide31.xml" Type="http://schemas.openxmlformats.org/officeDocument/2006/relationships/slide"/>
  <Relationship Id="rId15" Target="slides/slide1.xml" Type="http://schemas.openxmlformats.org/officeDocument/2006/relationships/slide"/>
  <Relationship Id="rId34" Target="slides/slide20.xml" Type="http://schemas.openxmlformats.org/officeDocument/2006/relationships/slide"/>
  <Relationship Id="rId23" Target="slides/slide9.xml" Type="http://schemas.openxmlformats.org/officeDocument/2006/relationships/slide"/>
  <Relationship Id="rId7" Target="theme/theme4.xml" Type="http://schemas.openxmlformats.org/officeDocument/2006/relationships/theme"/>
  <Relationship Id="rId20" Target="slides/slide6.xml" Type="http://schemas.openxmlformats.org/officeDocument/2006/relationships/slide"/>
  <Relationship Id="rId51" Target="slides/slide37.xml" Type="http://schemas.openxmlformats.org/officeDocument/2006/relationships/slide"/>
  <Relationship Id="rId50" Target="slides/slide36.xml" Type="http://schemas.openxmlformats.org/officeDocument/2006/relationships/slide"/>
  <Relationship Id="rId14" Target="slideMasters/slideMaster7.xml" Type="http://schemas.openxmlformats.org/officeDocument/2006/relationships/slideMaster"/>
  <Relationship Id="rId26" Target="slides/slide12.xml" Type="http://schemas.openxmlformats.org/officeDocument/2006/relationships/slide"/>
  <Relationship Id="rId43" Target="slides/slide29.xml" Type="http://schemas.openxmlformats.org/officeDocument/2006/relationships/slide"/>
  <Relationship Id="rId33" Target="slides/slide19.xml" Type="http://schemas.openxmlformats.org/officeDocument/2006/relationships/slide"/>
  <Relationship Id="rId47" Target="slides/slide33.xml" Type="http://schemas.openxmlformats.org/officeDocument/2006/relationships/slide"/>
  <Relationship Id="rId39" Target="slides/slide25.xml" Type="http://schemas.openxmlformats.org/officeDocument/2006/relationships/slide"/>
  <Relationship Id="rId5" Target="theme/theme3.xml" Type="http://schemas.openxmlformats.org/officeDocument/2006/relationships/theme"/>
  <Relationship Id="rId40" Target="slides/slide26.xml" Type="http://schemas.openxmlformats.org/officeDocument/2006/relationships/slide"/>
  <Relationship Id="rId17" Target="slides/slide3.xml" Type="http://schemas.openxmlformats.org/officeDocument/2006/relationships/slide"/>
  <Relationship Id="rId19" Target="slides/slide5.xml" Type="http://schemas.openxmlformats.org/officeDocument/2006/relationships/slide"/>
  <Relationship Id="rId55" Target="tableStyles.xml" Type="http://schemas.openxmlformats.org/officeDocument/2006/relationships/tableStyles"/>
  <Relationship Id="rId22" Target="slides/slide8.xml" Type="http://schemas.openxmlformats.org/officeDocument/2006/relationships/slide"/>
  <Relationship Id="rId25" Target="slides/slide11.xml" Type="http://schemas.openxmlformats.org/officeDocument/2006/relationships/slide"/>
  <Relationship Id="rId52" Target="slides/slide38.xml" Type="http://schemas.openxmlformats.org/officeDocument/2006/relationships/slide"/>
  <Relationship Id="rId9" Target="theme/theme5.xml" Type="http://schemas.openxmlformats.org/officeDocument/2006/relationships/theme"/>
  <Relationship Id="rId4" Target="slideMasters/slideMaster2.xml" Type="http://schemas.openxmlformats.org/officeDocument/2006/relationships/slideMaster"/>
  <Relationship Id="rId37" Target="slides/slide23.xml" Type="http://schemas.openxmlformats.org/officeDocument/2006/relationships/slide"/>
</Relationships>

</file>

<file path=ppt/slideLayouts/_rels/slideLayout1.xml.rels><?xml version="1.0" encoding="UTF-8" standalone="no" ?>
<Relationships xmlns="http://schemas.openxmlformats.org/package/2006/relationships">
  <Relationship Id="rId1" Target="../slideMasters/slideMaster5.xml" Type="http://schemas.openxmlformats.org/officeDocument/2006/relationships/slideMaster"/>
</Relationships>

</file>

<file path=ppt/slideLayouts/_rels/slideLayout10.xml.rels><?xml version="1.0" encoding="UTF-8" standalone="no" ?>
<Relationships xmlns="http://schemas.openxmlformats.org/package/2006/relationships">
  <Relationship Id="rId1" Target="../slideMasters/slideMaster7.xml" Type="http://schemas.openxmlformats.org/officeDocument/2006/relationships/slideMaster"/>
</Relationships>

</file>

<file path=ppt/slideLayouts/_rels/slideLayout11.xml.rels><?xml version="1.0" encoding="UTF-8" standalone="no" ?>
<Relationships xmlns="http://schemas.openxmlformats.org/package/2006/relationships">
  <Relationship Id="rId1" Target="../slideMasters/slideMaster6.xml" Type="http://schemas.openxmlformats.org/officeDocument/2006/relationships/slideMaster"/>
</Relationships>

</file>

<file path=ppt/slideLayouts/_rels/slideLayout12.xml.rels><?xml version="1.0" encoding="UTF-8" standalone="no" ?>
<Relationships xmlns="http://schemas.openxmlformats.org/package/2006/relationships">
  <Relationship Id="rId1" Target="../slideMasters/slideMaster3.xml" Type="http://schemas.openxmlformats.org/officeDocument/2006/relationships/slideMaster"/>
</Relationships>

</file>

<file path=ppt/slideLayouts/_rels/slideLayout13.xml.rels><?xml version="1.0" encoding="UTF-8" standalone="no" ?>
<Relationships xmlns="http://schemas.openxmlformats.org/package/2006/relationships">
  <Relationship Id="rId1" Target="../slideMasters/slideMaster5.xml" Type="http://schemas.openxmlformats.org/officeDocument/2006/relationships/slideMaster"/>
</Relationships>

</file>

<file path=ppt/slideLayouts/_rels/slideLayout14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15.xml.rels><?xml version="1.0" encoding="UTF-8" standalone="no" ?>
<Relationships xmlns="http://schemas.openxmlformats.org/package/2006/relationships">
  <Relationship Id="rId1" Target="../slideMasters/slideMaster2.xml" Type="http://schemas.openxmlformats.org/officeDocument/2006/relationships/slideMaster"/>
</Relationships>

</file>

<file path=ppt/slideLayouts/_rels/slideLayout16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17.xml.rels><?xml version="1.0" encoding="UTF-8" standalone="no" ?>
<Relationships xmlns="http://schemas.openxmlformats.org/package/2006/relationships">
  <Relationship Id="rId1" Target="../slideMasters/slideMaster7.xml" Type="http://schemas.openxmlformats.org/officeDocument/2006/relationships/slideMaster"/>
</Relationships>

</file>

<file path=ppt/slideLayouts/_rels/slideLayout18.xml.rels><?xml version="1.0" encoding="UTF-8" standalone="no" ?>
<Relationships xmlns="http://schemas.openxmlformats.org/package/2006/relationships">
  <Relationship Id="rId1" Target="../slideMasters/slideMaster6.xml" Type="http://schemas.openxmlformats.org/officeDocument/2006/relationships/slideMaster"/>
</Relationships>

</file>

<file path=ppt/slideLayouts/_rels/slideLayout19.xml.rels><?xml version="1.0" encoding="UTF-8" standalone="no" ?>
<Relationships xmlns="http://schemas.openxmlformats.org/package/2006/relationships">
  <Relationship Id="rId1" Target="../slideMasters/slideMaster4.xml" Type="http://schemas.openxmlformats.org/officeDocument/2006/relationships/slideMaster"/>
</Relationships>

</file>

<file path=ppt/slideLayouts/_rels/slideLayout2.xml.rels><?xml version="1.0" encoding="UTF-8" standalone="no" ?>
<Relationships xmlns="http://schemas.openxmlformats.org/package/2006/relationships">
  <Relationship Id="rId1" Target="../slideMasters/slideMaster3.xml" Type="http://schemas.openxmlformats.org/officeDocument/2006/relationships/slideMaster"/>
</Relationships>

</file>

<file path=ppt/slideLayouts/_rels/slideLayout20.xml.rels><?xml version="1.0" encoding="UTF-8" standalone="no" ?>
<Relationships xmlns="http://schemas.openxmlformats.org/package/2006/relationships">
  <Relationship Id="rId1" Target="../slideMasters/slideMaster5.xml" Type="http://schemas.openxmlformats.org/officeDocument/2006/relationships/slideMaster"/>
</Relationships>

</file>

<file path=ppt/slideLayouts/_rels/slideLayout21.xml.rels><?xml version="1.0" encoding="UTF-8" standalone="no" ?>
<Relationships xmlns="http://schemas.openxmlformats.org/package/2006/relationships">
  <Relationship Id="rId1" Target="../slideMasters/slideMaster3.xml" Type="http://schemas.openxmlformats.org/officeDocument/2006/relationships/slideMaster"/>
</Relationships>

</file>

<file path=ppt/slideLayouts/_rels/slideLayout22.xml.rels><?xml version="1.0" encoding="UTF-8" standalone="no" ?>
<Relationships xmlns="http://schemas.openxmlformats.org/package/2006/relationships">
  <Relationship Id="rId1" Target="../slideMasters/slideMaster3.xml" Type="http://schemas.openxmlformats.org/officeDocument/2006/relationships/slideMaster"/>
</Relationships>

</file>

<file path=ppt/slideLayouts/_rels/slideLayout23.xml.rels><?xml version="1.0" encoding="UTF-8" standalone="no" ?>
<Relationships xmlns="http://schemas.openxmlformats.org/package/2006/relationships">
  <Relationship Id="rId1" Target="../slideMasters/slideMaster2.xml" Type="http://schemas.openxmlformats.org/officeDocument/2006/relationships/slideMaster"/>
</Relationships>

</file>

<file path=ppt/slideLayouts/_rels/slideLayout24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25.xml.rels><?xml version="1.0" encoding="UTF-8" standalone="no" ?>
<Relationships xmlns="http://schemas.openxmlformats.org/package/2006/relationships">
  <Relationship Id="rId1" Target="../slideMasters/slideMaster7.xml" Type="http://schemas.openxmlformats.org/officeDocument/2006/relationships/slideMaster"/>
</Relationships>

</file>

<file path=ppt/slideLayouts/_rels/slideLayout26.xml.rels><?xml version="1.0" encoding="UTF-8" standalone="no" ?>
<Relationships xmlns="http://schemas.openxmlformats.org/package/2006/relationships">
  <Relationship Id="rId1" Target="../slideMasters/slideMaster6.xml" Type="http://schemas.openxmlformats.org/officeDocument/2006/relationships/slideMaster"/>
</Relationships>

</file>

<file path=ppt/slideLayouts/_rels/slideLayout27.xml.rels><?xml version="1.0" encoding="UTF-8" standalone="no" ?>
<Relationships xmlns="http://schemas.openxmlformats.org/package/2006/relationships">
  <Relationship Id="rId1" Target="../slideMasters/slideMaster5.xml" Type="http://schemas.openxmlformats.org/officeDocument/2006/relationships/slideMaster"/>
</Relationships>

</file>

<file path=ppt/slideLayouts/_rels/slideLayout28.xml.rels><?xml version="1.0" encoding="UTF-8" standalone="no" ?>
<Relationships xmlns="http://schemas.openxmlformats.org/package/2006/relationships">
  <Relationship Id="rId1" Target="../slideMasters/slideMaster4.xml" Type="http://schemas.openxmlformats.org/officeDocument/2006/relationships/slideMaster"/>
</Relationships>

</file>

<file path=ppt/slideLayouts/_rels/slideLayout29.xml.rels><?xml version="1.0" encoding="UTF-8" standalone="no" ?>
<Relationships xmlns="http://schemas.openxmlformats.org/package/2006/relationships">
  <Relationship Id="rId1" Target="../slideMasters/slideMaster5.xml" Type="http://schemas.openxmlformats.org/officeDocument/2006/relationships/slideMaster"/>
</Relationships>

</file>

<file path=ppt/slideLayouts/_rels/slideLayout3.xml.rels><?xml version="1.0" encoding="UTF-8" standalone="no" ?>
<Relationships xmlns="http://schemas.openxmlformats.org/package/2006/relationships">
  <Relationship Id="rId1" Target="../slideMasters/slideMaster2.xml" Type="http://schemas.openxmlformats.org/officeDocument/2006/relationships/slideMaster"/>
</Relationships>

</file>

<file path=ppt/slideLayouts/_rels/slideLayout30.xml.rels><?xml version="1.0" encoding="UTF-8" standalone="no" ?>
<Relationships xmlns="http://schemas.openxmlformats.org/package/2006/relationships">
  <Relationship Id="rId1" Target="../slideMasters/slideMaster4.xml" Type="http://schemas.openxmlformats.org/officeDocument/2006/relationships/slideMaster"/>
</Relationships>

</file>

<file path=ppt/slideLayouts/_rels/slideLayout31.xml.rels><?xml version="1.0" encoding="UTF-8" standalone="no" ?>
<Relationships xmlns="http://schemas.openxmlformats.org/package/2006/relationships">
  <Relationship Id="rId1" Target="../slideMasters/slideMaster6.xml" Type="http://schemas.openxmlformats.org/officeDocument/2006/relationships/slideMaster"/>
</Relationships>

</file>

<file path=ppt/slideLayouts/_rels/slideLayout32.xml.rels><?xml version="1.0" encoding="UTF-8" standalone="no" ?>
<Relationships xmlns="http://schemas.openxmlformats.org/package/2006/relationships">
  <Relationship Id="rId1" Target="../slideMasters/slideMaster7.xml" Type="http://schemas.openxmlformats.org/officeDocument/2006/relationships/slideMaster"/>
</Relationships>

</file>

<file path=ppt/slideLayouts/_rels/slideLayout33.xml.rels><?xml version="1.0" encoding="UTF-8" standalone="no" ?>
<Relationships xmlns="http://schemas.openxmlformats.org/package/2006/relationships">
  <Relationship Id="rId1" Target="../slideMasters/slideMaster6.xml" Type="http://schemas.openxmlformats.org/officeDocument/2006/relationships/slideMaster"/>
</Relationships>

</file>

<file path=ppt/slideLayouts/_rels/slideLayout34.xml.rels><?xml version="1.0" encoding="UTF-8" standalone="no" ?>
<Relationships xmlns="http://schemas.openxmlformats.org/package/2006/relationships">
  <Relationship Id="rId1" Target="../slideMasters/slideMaster5.xml" Type="http://schemas.openxmlformats.org/officeDocument/2006/relationships/slideMaster"/>
</Relationships>

</file>

<file path=ppt/slideLayouts/_rels/slideLayout35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36.xml.rels><?xml version="1.0" encoding="UTF-8" standalone="no" ?>
<Relationships xmlns="http://schemas.openxmlformats.org/package/2006/relationships">
  <Relationship Id="rId1" Target="../slideMasters/slideMaster4.xml" Type="http://schemas.openxmlformats.org/officeDocument/2006/relationships/slideMaster"/>
</Relationships>

</file>

<file path=ppt/slideLayouts/_rels/slideLayout37.xml.rels><?xml version="1.0" encoding="UTF-8" standalone="no" ?>
<Relationships xmlns="http://schemas.openxmlformats.org/package/2006/relationships">
  <Relationship Id="rId1" Target="../slideMasters/slideMaster6.xml" Type="http://schemas.openxmlformats.org/officeDocument/2006/relationships/slideMaster"/>
</Relationships>

</file>

<file path=ppt/slideLayouts/_rels/slideLayout38.xml.rels><?xml version="1.0" encoding="UTF-8" standalone="no" ?>
<Relationships xmlns="http://schemas.openxmlformats.org/package/2006/relationships">
  <Relationship Id="rId1" Target="../slideMasters/slideMaster2.xml" Type="http://schemas.openxmlformats.org/officeDocument/2006/relationships/slideMaster"/>
</Relationships>

</file>

<file path=ppt/slideLayouts/_rels/slideLayout39.xml.rels><?xml version="1.0" encoding="UTF-8" standalone="no" ?>
<Relationships xmlns="http://schemas.openxmlformats.org/package/2006/relationships">
  <Relationship Id="rId1" Target="../slideMasters/slideMaster2.xml" Type="http://schemas.openxmlformats.org/officeDocument/2006/relationships/slideMaster"/>
</Relationships>

</file>

<file path=ppt/slideLayouts/_rels/slideLayout4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40.xml.rels><?xml version="1.0" encoding="UTF-8" standalone="no" ?>
<Relationships xmlns="http://schemas.openxmlformats.org/package/2006/relationships">
  <Relationship Id="rId1" Target="../slideMasters/slideMaster3.xml" Type="http://schemas.openxmlformats.org/officeDocument/2006/relationships/slideMaster"/>
</Relationships>

</file>

<file path=ppt/slideLayouts/_rels/slideLayout41.xml.rels><?xml version="1.0" encoding="UTF-8" standalone="no" ?>
<Relationships xmlns="http://schemas.openxmlformats.org/package/2006/relationships">
  <Relationship Id="rId1" Target="../slideMasters/slideMaster2.xml" Type="http://schemas.openxmlformats.org/officeDocument/2006/relationships/slideMaster"/>
</Relationships>

</file>

<file path=ppt/slideLayouts/_rels/slideLayout42.xml.rels><?xml version="1.0" encoding="UTF-8" standalone="no" ?>
<Relationships xmlns="http://schemas.openxmlformats.org/package/2006/relationships">
  <Relationship Id="rId1" Target="../slideMasters/slideMaster4.xml" Type="http://schemas.openxmlformats.org/officeDocument/2006/relationships/slideMaster"/>
</Relationships>

</file>

<file path=ppt/slideLayouts/_rels/slideLayout43.xml.rels><?xml version="1.0" encoding="UTF-8" standalone="no" ?>
<Relationships xmlns="http://schemas.openxmlformats.org/package/2006/relationships">
  <Relationship Id="rId1" Target="../slideMasters/slideMaster5.xml" Type="http://schemas.openxmlformats.org/officeDocument/2006/relationships/slideMaster"/>
</Relationships>

</file>

<file path=ppt/slideLayouts/_rels/slideLayout44.xml.rels><?xml version="1.0" encoding="UTF-8" standalone="no" ?>
<Relationships xmlns="http://schemas.openxmlformats.org/package/2006/relationships">
  <Relationship Id="rId1" Target="../slideMasters/slideMaster4.xml" Type="http://schemas.openxmlformats.org/officeDocument/2006/relationships/slideMaster"/>
</Relationships>

</file>

<file path=ppt/slideLayouts/_rels/slideLayout45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46.xml.rels><?xml version="1.0" encoding="UTF-8" standalone="no" ?>
<Relationships xmlns="http://schemas.openxmlformats.org/package/2006/relationships">
  <Relationship Id="rId1" Target="../slideMasters/slideMaster5.xml" Type="http://schemas.openxmlformats.org/officeDocument/2006/relationships/slideMaster"/>
</Relationships>

</file>

<file path=ppt/slideLayouts/_rels/slideLayout47.xml.rels><?xml version="1.0" encoding="UTF-8" standalone="no" ?>
<Relationships xmlns="http://schemas.openxmlformats.org/package/2006/relationships">
  <Relationship Id="rId1" Target="../slideMasters/slideMaster2.xml" Type="http://schemas.openxmlformats.org/officeDocument/2006/relationships/slideMaster"/>
</Relationships>

</file>

<file path=ppt/slideLayouts/_rels/slideLayout48.xml.rels><?xml version="1.0" encoding="UTF-8" standalone="no" ?>
<Relationships xmlns="http://schemas.openxmlformats.org/package/2006/relationships">
  <Relationship Id="rId1" Target="../slideMasters/slideMaster6.xml" Type="http://schemas.openxmlformats.org/officeDocument/2006/relationships/slideMaster"/>
</Relationships>

</file>

<file path=ppt/slideLayouts/_rels/slideLayout49.xml.rels><?xml version="1.0" encoding="UTF-8" standalone="no" ?>
<Relationships xmlns="http://schemas.openxmlformats.org/package/2006/relationships">
  <Relationship Id="rId1" Target="../slideMasters/slideMaster2.xml" Type="http://schemas.openxmlformats.org/officeDocument/2006/relationships/slideMaster"/>
</Relationships>

</file>

<file path=ppt/slideLayouts/_rels/slideLayout5.xml.rels><?xml version="1.0" encoding="UTF-8" standalone="no" ?>
<Relationships xmlns="http://schemas.openxmlformats.org/package/2006/relationships">
  <Relationship Id="rId1" Target="../slideMasters/slideMaster4.xml" Type="http://schemas.openxmlformats.org/officeDocument/2006/relationships/slideMaster"/>
</Relationships>

</file>

<file path=ppt/slideLayouts/_rels/slideLayout50.xml.rels><?xml version="1.0" encoding="UTF-8" standalone="no" ?>
<Relationships xmlns="http://schemas.openxmlformats.org/package/2006/relationships">
  <Relationship Id="rId1" Target="../slideMasters/slideMaster5.xml" Type="http://schemas.openxmlformats.org/officeDocument/2006/relationships/slideMaster"/>
</Relationships>

</file>

<file path=ppt/slideLayouts/_rels/slideLayout51.xml.rels><?xml version="1.0" encoding="UTF-8" standalone="no" ?>
<Relationships xmlns="http://schemas.openxmlformats.org/package/2006/relationships">
  <Relationship Id="rId1" Target="../slideMasters/slideMaster6.xml" Type="http://schemas.openxmlformats.org/officeDocument/2006/relationships/slideMaster"/>
</Relationships>

</file>

<file path=ppt/slideLayouts/_rels/slideLayout52.xml.rels><?xml version="1.0" encoding="UTF-8" standalone="no" ?>
<Relationships xmlns="http://schemas.openxmlformats.org/package/2006/relationships">
  <Relationship Id="rId1" Target="../slideMasters/slideMaster4.xml" Type="http://schemas.openxmlformats.org/officeDocument/2006/relationships/slideMaster"/>
</Relationships>

</file>

<file path=ppt/slideLayouts/_rels/slideLayout53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54.xml.rels><?xml version="1.0" encoding="UTF-8" standalone="no" ?>
<Relationships xmlns="http://schemas.openxmlformats.org/package/2006/relationships">
  <Relationship Id="rId1" Target="../slideMasters/slideMaster3.xml" Type="http://schemas.openxmlformats.org/officeDocument/2006/relationships/slideMaster"/>
</Relationships>

</file>

<file path=ppt/slideLayouts/_rels/slideLayout55.xml.rels><?xml version="1.0" encoding="UTF-8" standalone="no" ?>
<Relationships xmlns="http://schemas.openxmlformats.org/package/2006/relationships">
  <Relationship Id="rId1" Target="../slideMasters/slideMaster6.xml" Type="http://schemas.openxmlformats.org/officeDocument/2006/relationships/slideMaster"/>
</Relationships>

</file>

<file path=ppt/slideLayouts/_rels/slideLayout56.xml.rels><?xml version="1.0" encoding="UTF-8" standalone="no" ?>
<Relationships xmlns="http://schemas.openxmlformats.org/package/2006/relationships">
  <Relationship Id="rId1" Target="../slideMasters/slideMaster6.xml" Type="http://schemas.openxmlformats.org/officeDocument/2006/relationships/slideMaster"/>
</Relationships>

</file>

<file path=ppt/slideLayouts/_rels/slideLayout57.xml.rels><?xml version="1.0" encoding="UTF-8" standalone="no" ?>
<Relationships xmlns="http://schemas.openxmlformats.org/package/2006/relationships">
  <Relationship Id="rId1" Target="../slideMasters/slideMaster3.xml" Type="http://schemas.openxmlformats.org/officeDocument/2006/relationships/slideMaster"/>
</Relationships>

</file>

<file path=ppt/slideLayouts/_rels/slideLayout58.xml.rels><?xml version="1.0" encoding="UTF-8" standalone="no" ?>
<Relationships xmlns="http://schemas.openxmlformats.org/package/2006/relationships">
  <Relationship Id="rId1" Target="../slideMasters/slideMaster2.xml" Type="http://schemas.openxmlformats.org/officeDocument/2006/relationships/slideMaster"/>
</Relationships>

</file>

<file path=ppt/slideLayouts/_rels/slideLayout59.xml.rels><?xml version="1.0" encoding="UTF-8" standalone="no" ?>
<Relationships xmlns="http://schemas.openxmlformats.org/package/2006/relationships">
  <Relationship Id="rId1" Target="../slideMasters/slideMaster2.xml" Type="http://schemas.openxmlformats.org/officeDocument/2006/relationships/slideMaster"/>
</Relationships>

</file>

<file path=ppt/slideLayouts/_rels/slideLayout6.xml.rels><?xml version="1.0" encoding="UTF-8" standalone="no" ?>
<Relationships xmlns="http://schemas.openxmlformats.org/package/2006/relationships">
  <Relationship Id="rId1" Target="../slideMasters/slideMaster7.xml" Type="http://schemas.openxmlformats.org/officeDocument/2006/relationships/slideMaster"/>
</Relationships>

</file>

<file path=ppt/slideLayouts/_rels/slideLayout60.xml.rels><?xml version="1.0" encoding="UTF-8" standalone="no" ?>
<Relationships xmlns="http://schemas.openxmlformats.org/package/2006/relationships">
  <Relationship Id="rId1" Target="../slideMasters/slideMaster4.xml" Type="http://schemas.openxmlformats.org/officeDocument/2006/relationships/slideMaster"/>
</Relationships>

</file>

<file path=ppt/slideLayouts/_rels/slideLayout61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62.xml.rels><?xml version="1.0" encoding="UTF-8" standalone="no" ?>
<Relationships xmlns="http://schemas.openxmlformats.org/package/2006/relationships">
  <Relationship Id="rId1" Target="../slideMasters/slideMaster3.xml" Type="http://schemas.openxmlformats.org/officeDocument/2006/relationships/slideMaster"/>
</Relationships>

</file>

<file path=ppt/slideLayouts/_rels/slideLayout63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64.xml.rels><?xml version="1.0" encoding="UTF-8" standalone="no" ?>
<Relationships xmlns="http://schemas.openxmlformats.org/package/2006/relationships">
  <Relationship Id="rId1" Target="../slideMasters/slideMaster7.xml" Type="http://schemas.openxmlformats.org/officeDocument/2006/relationships/slideMaster"/>
</Relationships>

</file>

<file path=ppt/slideLayouts/_rels/slideLayout65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66.xml.rels><?xml version="1.0" encoding="UTF-8" standalone="no" ?>
<Relationships xmlns="http://schemas.openxmlformats.org/package/2006/relationships">
  <Relationship Id="rId1" Target="../slideMasters/slideMaster4.xml" Type="http://schemas.openxmlformats.org/officeDocument/2006/relationships/slideMaster"/>
</Relationships>

</file>

<file path=ppt/slideLayouts/_rels/slideLayout67.xml.rels><?xml version="1.0" encoding="UTF-8" standalone="no" ?>
<Relationships xmlns="http://schemas.openxmlformats.org/package/2006/relationships">
  <Relationship Id="rId1" Target="../slideMasters/slideMaster2.xml" Type="http://schemas.openxmlformats.org/officeDocument/2006/relationships/slideMaster"/>
</Relationships>

</file>

<file path=ppt/slideLayouts/_rels/slideLayout68.xml.rels><?xml version="1.0" encoding="UTF-8" standalone="no" ?>
<Relationships xmlns="http://schemas.openxmlformats.org/package/2006/relationships">
  <Relationship Id="rId1" Target="../slideMasters/slideMaster3.xml" Type="http://schemas.openxmlformats.org/officeDocument/2006/relationships/slideMaster"/>
</Relationships>

</file>

<file path=ppt/slideLayouts/_rels/slideLayout69.xml.rels><?xml version="1.0" encoding="UTF-8" standalone="no" ?>
<Relationships xmlns="http://schemas.openxmlformats.org/package/2006/relationships">
  <Relationship Id="rId1" Target="../slideMasters/slideMaster3.xml" Type="http://schemas.openxmlformats.org/officeDocument/2006/relationships/slideMaster"/>
</Relationships>

</file>

<file path=ppt/slideLayouts/_rels/slideLayout7.xml.rels><?xml version="1.0" encoding="UTF-8" standalone="no" ?>
<Relationships xmlns="http://schemas.openxmlformats.org/package/2006/relationships">
  <Relationship Id="rId1" Target="../slideMasters/slideMaster6.xml" Type="http://schemas.openxmlformats.org/officeDocument/2006/relationships/slideMaster"/>
</Relationships>

</file>

<file path=ppt/slideLayouts/_rels/slideLayout70.xml.rels><?xml version="1.0" encoding="UTF-8" standalone="no" ?>
<Relationships xmlns="http://schemas.openxmlformats.org/package/2006/relationships">
  <Relationship Id="rId1" Target="../slideMasters/slideMaster6.xml" Type="http://schemas.openxmlformats.org/officeDocument/2006/relationships/slideMaster"/>
</Relationships>

</file>

<file path=ppt/slideLayouts/_rels/slideLayout71.xml.rels><?xml version="1.0" encoding="UTF-8" standalone="no" ?>
<Relationships xmlns="http://schemas.openxmlformats.org/package/2006/relationships">
  <Relationship Id="rId1" Target="../slideMasters/slideMaster3.xml" Type="http://schemas.openxmlformats.org/officeDocument/2006/relationships/slideMaster"/>
</Relationships>

</file>

<file path=ppt/slideLayouts/_rels/slideLayout72.xml.rels><?xml version="1.0" encoding="UTF-8" standalone="no" ?>
<Relationships xmlns="http://schemas.openxmlformats.org/package/2006/relationships">
  <Relationship Id="rId1" Target="../slideMasters/slideMaster7.xml" Type="http://schemas.openxmlformats.org/officeDocument/2006/relationships/slideMaster"/>
</Relationships>

</file>

<file path=ppt/slideLayouts/_rels/slideLayout73.xml.rels><?xml version="1.0" encoding="UTF-8" standalone="no" ?>
<Relationships xmlns="http://schemas.openxmlformats.org/package/2006/relationships">
  <Relationship Id="rId1" Target="../slideMasters/slideMaster5.xml" Type="http://schemas.openxmlformats.org/officeDocument/2006/relationships/slideMaster"/>
</Relationships>

</file>

<file path=ppt/slideLayouts/_rels/slideLayout74.xml.rels><?xml version="1.0" encoding="UTF-8" standalone="no" ?>
<Relationships xmlns="http://schemas.openxmlformats.org/package/2006/relationships">
  <Relationship Id="rId1" Target="../slideMasters/slideMaster7.xml" Type="http://schemas.openxmlformats.org/officeDocument/2006/relationships/slideMaster"/>
</Relationships>

</file>

<file path=ppt/slideLayouts/_rels/slideLayout75.xml.rels><?xml version="1.0" encoding="UTF-8" standalone="no" ?>
<Relationships xmlns="http://schemas.openxmlformats.org/package/2006/relationships">
  <Relationship Id="rId1" Target="../slideMasters/slideMaster5.xml" Type="http://schemas.openxmlformats.org/officeDocument/2006/relationships/slideMaster"/>
</Relationships>

</file>

<file path=ppt/slideLayouts/_rels/slideLayout76.xml.rels><?xml version="1.0" encoding="UTF-8" standalone="no" ?>
<Relationships xmlns="http://schemas.openxmlformats.org/package/2006/relationships">
  <Relationship Id="rId1" Target="../slideMasters/slideMaster7.xml" Type="http://schemas.openxmlformats.org/officeDocument/2006/relationships/slideMaster"/>
</Relationships>

</file>

<file path=ppt/slideLayouts/_rels/slideLayout77.xml.rels><?xml version="1.0" encoding="UTF-8" standalone="no" ?>
<Relationships xmlns="http://schemas.openxmlformats.org/package/2006/relationships">
  <Relationship Id="rId1" Target="../slideMasters/slideMaster5.xml" Type="http://schemas.openxmlformats.org/officeDocument/2006/relationships/slideMaster"/>
</Relationships>

</file>

<file path=ppt/slideLayouts/_rels/slideLayout78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79.xml.rels><?xml version="1.0" encoding="UTF-8" standalone="no" ?>
<Relationships xmlns="http://schemas.openxmlformats.org/package/2006/relationships">
  <Relationship Id="rId1" Target="../slideMasters/slideMaster7.xml" Type="http://schemas.openxmlformats.org/officeDocument/2006/relationships/slideMaster"/>
</Relationships>

</file>

<file path=ppt/slideLayouts/_rels/slideLayout8.xml.rels><?xml version="1.0" encoding="UTF-8" standalone="no" ?>
<Relationships xmlns="http://schemas.openxmlformats.org/package/2006/relationships">
  <Relationship Id="rId1" Target="../slideMasters/slideMaster2.xml" Type="http://schemas.openxmlformats.org/officeDocument/2006/relationships/slideMaster"/>
</Relationships>

</file>

<file path=ppt/slideLayouts/_rels/slideLayout80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81.xml.rels><?xml version="1.0" encoding="UTF-8" standalone="no" ?>
<Relationships xmlns="http://schemas.openxmlformats.org/package/2006/relationships">
  <Relationship Id="rId1" Target="../slideMasters/slideMaster4.xml" Type="http://schemas.openxmlformats.org/officeDocument/2006/relationships/slideMaster"/>
</Relationships>

</file>

<file path=ppt/slideLayouts/_rels/slideLayout82.xml.rels><?xml version="1.0" encoding="UTF-8" standalone="no" ?>
<Relationships xmlns="http://schemas.openxmlformats.org/package/2006/relationships">
  <Relationship Id="rId1" Target="../slideMasters/slideMaster7.xml" Type="http://schemas.openxmlformats.org/officeDocument/2006/relationships/slideMaster"/>
</Relationships>

</file>

<file path=ppt/slideLayouts/_rels/slideLayout83.xml.rels><?xml version="1.0" encoding="UTF-8" standalone="no" ?>
<Relationships xmlns="http://schemas.openxmlformats.org/package/2006/relationships">
  <Relationship Id="rId1" Target="../slideMasters/slideMaster7.xml" Type="http://schemas.openxmlformats.org/officeDocument/2006/relationships/slideMaster"/>
</Relationships>

</file>

<file path=ppt/slideLayouts/_rels/slideLayout84.xml.rels><?xml version="1.0" encoding="UTF-8" standalone="no" ?>
<Relationships xmlns="http://schemas.openxmlformats.org/package/2006/relationships">
  <Relationship Id="rId1" Target="../slideMasters/slideMaster3.xml" Type="http://schemas.openxmlformats.org/officeDocument/2006/relationships/slideMaster"/>
</Relationships>

</file>

<file path=ppt/slideLayouts/_rels/slideLayout9.xml.rels><?xml version="1.0" encoding="UTF-8" standalone="no" ?>
<Relationships xmlns="http://schemas.openxmlformats.org/package/2006/relationships">
  <Relationship Id="rId1" Target="../slideMasters/slideMaster4.xml" Type="http://schemas.openxmlformats.org/officeDocument/2006/relationships/slideMaster"/>
</Relationships>

</file>

<file path=ppt/slideLayouts/slideLayout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obj">
  <p:cSld name="Title and Content">
    <p:spTree>
      <p:nvGrpSpPr>
        <p:cNvPr hidden="false" id="76" name="GroupShape 7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77" name="Shape 77"/>
          <p:cNvSpPr txBox="true"/>
          <p:nvPr isPhoto="false">
            <p:ph idx="4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78" name="Shape 78"/>
          <p:cNvSpPr txBox="true"/>
          <p:nvPr isPhoto="false">
            <p:ph idx="4" type="body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79" name="Shape 79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80" name="Shape 8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81" name="Shape 81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10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itleOnly">
  <p:cSld name="Slide Title">
    <p:spTree>
      <p:nvGrpSpPr>
        <p:cNvPr hidden="false" id="378" name="GroupShape 37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79" name="Shape 379"/>
          <p:cNvSpPr txBox="true"/>
          <p:nvPr isPhoto="false">
            <p:ph idx="6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380" name="Shape 380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381" name="Shape 381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382" name="Shape 38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1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itleOnly">
  <p:cSld name="Slide Title">
    <p:spTree>
      <p:nvGrpSpPr>
        <p:cNvPr hidden="false" id="482" name="GroupShape 48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83" name="Shape 483"/>
          <p:cNvSpPr txBox="true"/>
          <p:nvPr isPhoto="false">
            <p:ph idx="5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484" name="Shape 484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485" name="Shape 485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486" name="Shape 486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12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itleOnly">
  <p:cSld name="Slide Title">
    <p:spTree>
      <p:nvGrpSpPr>
        <p:cNvPr hidden="false" id="493" name="GroupShape 49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94" name="Shape 494"/>
          <p:cNvSpPr txBox="true"/>
          <p:nvPr isPhoto="false">
            <p:ph idx="2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495" name="Shape 495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496" name="Shape 496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497" name="Shape 497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13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itleOnly">
  <p:cSld name="Slide Title">
    <p:spTree>
      <p:nvGrpSpPr>
        <p:cNvPr hidden="false" id="504" name="GroupShape 50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05" name="Shape 505"/>
          <p:cNvSpPr txBox="true"/>
          <p:nvPr isPhoto="false">
            <p:ph idx="4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506" name="Shape 506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507" name="Shape 507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508" name="Shape 508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14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itleOnly">
  <p:cSld name="Slide Title">
    <p:spTree>
      <p:nvGrpSpPr>
        <p:cNvPr hidden="false" id="515" name="GroupShape 51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16" name="Shape 516"/>
          <p:cNvSpPr txBox="true"/>
          <p:nvPr isPhoto="false">
            <p:ph idx="0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517" name="Shape 51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518" name="Shape 51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519" name="Shape 51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15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woObj">
  <p:cSld name="Title and Two Columns">
    <p:spTree>
      <p:nvGrpSpPr>
        <p:cNvPr hidden="false" id="211" name="GroupShape 21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12" name="Shape 212"/>
          <p:cNvSpPr txBox="true"/>
          <p:nvPr isPhoto="false">
            <p:ph idx="1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213" name="Shape 213"/>
          <p:cNvSpPr txBox="true"/>
          <p:nvPr isPhoto="false">
            <p:ph idx="1" type="body"/>
          </p:nvPr>
        </p:nvSpPr>
        <p:spPr>
          <a:xfrm flipH="false" flipV="false" rot="0">
            <a:off x="457200" y="1203480"/>
            <a:ext cx="4015799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14" name="Shape 214"/>
          <p:cNvSpPr txBox="true"/>
          <p:nvPr isPhoto="false">
            <p:ph idx="1" type="body"/>
          </p:nvPr>
        </p:nvSpPr>
        <p:spPr>
          <a:xfrm flipH="false" flipV="false" rot="0">
            <a:off x="4674240" y="1203480"/>
            <a:ext cx="401580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15" name="Shape 215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216" name="Shape 216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217" name="Shape 217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16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woObj">
  <p:cSld name="Title and Two Columns">
    <p:spTree>
      <p:nvGrpSpPr>
        <p:cNvPr hidden="false" id="288" name="GroupShape 28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89" name="Shape 289"/>
          <p:cNvSpPr txBox="true"/>
          <p:nvPr isPhoto="false">
            <p:ph idx="0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290" name="Shape 290"/>
          <p:cNvSpPr txBox="true"/>
          <p:nvPr isPhoto="false">
            <p:ph idx="0" type="body"/>
          </p:nvPr>
        </p:nvSpPr>
        <p:spPr>
          <a:xfrm flipH="false" flipV="false" rot="0">
            <a:off x="457200" y="1203480"/>
            <a:ext cx="4015799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91" name="Shape 291"/>
          <p:cNvSpPr txBox="true"/>
          <p:nvPr isPhoto="false">
            <p:ph idx="0" type="body"/>
          </p:nvPr>
        </p:nvSpPr>
        <p:spPr>
          <a:xfrm flipH="false" flipV="false" rot="0">
            <a:off x="4674240" y="1203480"/>
            <a:ext cx="401580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92" name="Shape 292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293" name="Shape 293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294" name="Shape 294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17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woObj">
  <p:cSld name="Title and Two Columns">
    <p:spTree>
      <p:nvGrpSpPr>
        <p:cNvPr hidden="false" id="311" name="GroupShape 31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12" name="Shape 312"/>
          <p:cNvSpPr txBox="true"/>
          <p:nvPr isPhoto="false">
            <p:ph idx="6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313" name="Shape 313"/>
          <p:cNvSpPr txBox="true"/>
          <p:nvPr isPhoto="false">
            <p:ph idx="6" type="body"/>
          </p:nvPr>
        </p:nvSpPr>
        <p:spPr>
          <a:xfrm flipH="false" flipV="false" rot="0">
            <a:off x="457200" y="1203480"/>
            <a:ext cx="4015799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14" name="Shape 314"/>
          <p:cNvSpPr txBox="true"/>
          <p:nvPr isPhoto="false">
            <p:ph idx="6" type="body"/>
          </p:nvPr>
        </p:nvSpPr>
        <p:spPr>
          <a:xfrm flipH="false" flipV="false" rot="0">
            <a:off x="4674240" y="1203480"/>
            <a:ext cx="401580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15" name="Shape 315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316" name="Shape 316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317" name="Shape 317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18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woObj">
  <p:cSld name="Title and Two Columns">
    <p:spTree>
      <p:nvGrpSpPr>
        <p:cNvPr hidden="false" id="366" name="GroupShape 36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67" name="Shape 367"/>
          <p:cNvSpPr txBox="true"/>
          <p:nvPr isPhoto="false">
            <p:ph idx="5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368" name="Shape 368"/>
          <p:cNvSpPr txBox="true"/>
          <p:nvPr isPhoto="false">
            <p:ph idx="5" type="body"/>
          </p:nvPr>
        </p:nvSpPr>
        <p:spPr>
          <a:xfrm flipH="false" flipV="false" rot="0">
            <a:off x="457200" y="1203480"/>
            <a:ext cx="4015799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69" name="Shape 369"/>
          <p:cNvSpPr txBox="true"/>
          <p:nvPr isPhoto="false">
            <p:ph idx="5" type="body"/>
          </p:nvPr>
        </p:nvSpPr>
        <p:spPr>
          <a:xfrm flipH="false" flipV="false" rot="0">
            <a:off x="4674240" y="1203480"/>
            <a:ext cx="401580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70" name="Shape 370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371" name="Shape 371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372" name="Shape 37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19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woObj">
  <p:cSld name="Title and Two Columns">
    <p:spTree>
      <p:nvGrpSpPr>
        <p:cNvPr hidden="false" id="393" name="GroupShape 39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94" name="Shape 394"/>
          <p:cNvSpPr txBox="true"/>
          <p:nvPr isPhoto="false">
            <p:ph idx="3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395" name="Shape 395"/>
          <p:cNvSpPr txBox="true"/>
          <p:nvPr isPhoto="false">
            <p:ph idx="3" type="body"/>
          </p:nvPr>
        </p:nvSpPr>
        <p:spPr>
          <a:xfrm flipH="false" flipV="false" rot="0">
            <a:off x="457200" y="1203480"/>
            <a:ext cx="4015799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96" name="Shape 396"/>
          <p:cNvSpPr txBox="true"/>
          <p:nvPr isPhoto="false">
            <p:ph idx="3" type="body"/>
          </p:nvPr>
        </p:nvSpPr>
        <p:spPr>
          <a:xfrm flipH="false" flipV="false" rot="0">
            <a:off x="4674240" y="1203480"/>
            <a:ext cx="401580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97" name="Shape 39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398" name="Shape 39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399" name="Shape 39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2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obj">
  <p:cSld name="Title and Content">
    <p:spTree>
      <p:nvGrpSpPr>
        <p:cNvPr hidden="false" id="180" name="GroupShape 18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81" name="Shape 181"/>
          <p:cNvSpPr txBox="true"/>
          <p:nvPr isPhoto="false">
            <p:ph idx="2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82" name="Shape 182"/>
          <p:cNvSpPr txBox="true"/>
          <p:nvPr isPhoto="false">
            <p:ph idx="2" type="body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83" name="Shape 18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184" name="Shape 18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185" name="Shape 185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20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woObj">
  <p:cSld name="Title and Two Columns">
    <p:spTree>
      <p:nvGrpSpPr>
        <p:cNvPr hidden="false" id="463" name="GroupShape 46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64" name="Shape 464"/>
          <p:cNvSpPr txBox="true"/>
          <p:nvPr isPhoto="false">
            <p:ph idx="4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465" name="Shape 465"/>
          <p:cNvSpPr txBox="true"/>
          <p:nvPr isPhoto="false">
            <p:ph idx="4" type="body"/>
          </p:nvPr>
        </p:nvSpPr>
        <p:spPr>
          <a:xfrm flipH="false" flipV="false" rot="0">
            <a:off x="457200" y="1203480"/>
            <a:ext cx="4015799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66" name="Shape 466"/>
          <p:cNvSpPr txBox="true"/>
          <p:nvPr isPhoto="false">
            <p:ph idx="4" type="body"/>
          </p:nvPr>
        </p:nvSpPr>
        <p:spPr>
          <a:xfrm flipH="false" flipV="false" rot="0">
            <a:off x="4674240" y="1203480"/>
            <a:ext cx="401580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67" name="Shape 46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468" name="Shape 46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469" name="Shape 46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2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woObj">
  <p:cSld name="Title and Two Columns">
    <p:spTree>
      <p:nvGrpSpPr>
        <p:cNvPr hidden="false" id="470" name="GroupShape 47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71" name="Shape 471"/>
          <p:cNvSpPr txBox="true"/>
          <p:nvPr isPhoto="false">
            <p:ph idx="2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472" name="Shape 472"/>
          <p:cNvSpPr txBox="true"/>
          <p:nvPr isPhoto="false">
            <p:ph idx="2" type="body"/>
          </p:nvPr>
        </p:nvSpPr>
        <p:spPr>
          <a:xfrm flipH="false" flipV="false" rot="0">
            <a:off x="457200" y="1203480"/>
            <a:ext cx="4015799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73" name="Shape 473"/>
          <p:cNvSpPr txBox="true"/>
          <p:nvPr isPhoto="false">
            <p:ph idx="2" type="body"/>
          </p:nvPr>
        </p:nvSpPr>
        <p:spPr>
          <a:xfrm flipH="false" flipV="false" rot="0">
            <a:off x="4674240" y="1203480"/>
            <a:ext cx="401580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74" name="Shape 474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475" name="Shape 475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476" name="Shape 476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22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blank">
  <p:cSld name="Blank">
    <p:spTree>
      <p:nvGrpSpPr>
        <p:cNvPr hidden="false" id="130" name="GroupShape 13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31" name="Shape 13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132" name="Shape 132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133" name="Shape 13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23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blank">
  <p:cSld name="Blank">
    <p:spTree>
      <p:nvGrpSpPr>
        <p:cNvPr hidden="false" id="318" name="GroupShape 31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19" name="Shape 319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320" name="Shape 32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321" name="Shape 321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24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blank">
  <p:cSld name="Blank">
    <p:spTree>
      <p:nvGrpSpPr>
        <p:cNvPr hidden="false" id="362" name="GroupShape 36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63" name="Shape 36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364" name="Shape 36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365" name="Shape 365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25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blank">
  <p:cSld name="Blank">
    <p:spTree>
      <p:nvGrpSpPr>
        <p:cNvPr hidden="false" id="389" name="GroupShape 38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90" name="Shape 390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391" name="Shape 391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392" name="Shape 39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26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blank">
  <p:cSld name="Blank">
    <p:spTree>
      <p:nvGrpSpPr>
        <p:cNvPr hidden="false" id="406" name="GroupShape 40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07" name="Shape 40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408" name="Shape 40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409" name="Shape 40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27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blank">
  <p:cSld name="Blank">
    <p:spTree>
      <p:nvGrpSpPr>
        <p:cNvPr hidden="false" id="520" name="GroupShape 52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21" name="Shape 52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522" name="Shape 522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523" name="Shape 52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28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blank">
  <p:cSld name="Blank">
    <p:spTree>
      <p:nvGrpSpPr>
        <p:cNvPr hidden="false" id="524" name="GroupShape 52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25" name="Shape 525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526" name="Shape 526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527" name="Shape 527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29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2 Content and Content">
    <p:spTree>
      <p:nvGrpSpPr>
        <p:cNvPr hidden="false" id="43" name="GroupShape 4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4" name="Shape 44"/>
          <p:cNvSpPr txBox="true"/>
          <p:nvPr isPhoto="false">
            <p:ph idx="4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45" name="Shape 45"/>
          <p:cNvSpPr txBox="true"/>
          <p:nvPr isPhoto="false">
            <p:ph idx="4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6" name="Shape 46"/>
          <p:cNvSpPr txBox="true"/>
          <p:nvPr isPhoto="false">
            <p:ph idx="4" type="body"/>
          </p:nvPr>
        </p:nvSpPr>
        <p:spPr>
          <a:xfrm flipH="false" flipV="false" rot="0">
            <a:off x="4674240" y="1203480"/>
            <a:ext cx="401580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7" name="Shape 47"/>
          <p:cNvSpPr txBox="true"/>
          <p:nvPr isPhoto="false">
            <p:ph idx="4" type="body"/>
          </p:nvPr>
        </p:nvSpPr>
        <p:spPr>
          <a:xfrm flipH="false" flipV="false" rot="0">
            <a:off x="457200" y="276192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8" name="Shape 4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49" name="Shape 4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50" name="Shape 50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3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obj">
  <p:cSld name="Title and Content">
    <p:spTree>
      <p:nvGrpSpPr>
        <p:cNvPr hidden="false" id="240" name="GroupShape 24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41" name="Shape 241"/>
          <p:cNvSpPr txBox="true"/>
          <p:nvPr isPhoto="false">
            <p:ph idx="1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242" name="Shape 242"/>
          <p:cNvSpPr txBox="true"/>
          <p:nvPr isPhoto="false">
            <p:ph idx="1" type="body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43" name="Shape 24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244" name="Shape 24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245" name="Shape 245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30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4 Content">
    <p:spTree>
      <p:nvGrpSpPr>
        <p:cNvPr hidden="false" id="51" name="GroupShape 5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2" name="Shape 52"/>
          <p:cNvSpPr txBox="true"/>
          <p:nvPr isPhoto="false">
            <p:ph idx="3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53" name="Shape 53"/>
          <p:cNvSpPr txBox="true"/>
          <p:nvPr isPhoto="false">
            <p:ph idx="3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4" name="Shape 54"/>
          <p:cNvSpPr txBox="true"/>
          <p:nvPr isPhoto="false">
            <p:ph idx="3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5" name="Shape 55"/>
          <p:cNvSpPr txBox="true"/>
          <p:nvPr isPhoto="false">
            <p:ph idx="3" type="body"/>
          </p:nvPr>
        </p:nvSpPr>
        <p:spPr>
          <a:xfrm flipH="false" flipV="false" rot="0">
            <a:off x="457200" y="276192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6" name="Shape 56"/>
          <p:cNvSpPr txBox="true"/>
          <p:nvPr isPhoto="false">
            <p:ph idx="3" type="body"/>
          </p:nvPr>
        </p:nvSpPr>
        <p:spPr>
          <a:xfrm flipH="false" flipV="false" rot="0"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7" name="Shape 5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58" name="Shape 5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59" name="Shape 5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3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 Content and 2 Content">
    <p:spTree>
      <p:nvGrpSpPr>
        <p:cNvPr hidden="false" id="60" name="GroupShape 6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1" name="Shape 61"/>
          <p:cNvSpPr txBox="true"/>
          <p:nvPr isPhoto="false">
            <p:ph idx="5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62" name="Shape 62"/>
          <p:cNvSpPr txBox="true"/>
          <p:nvPr isPhoto="false">
            <p:ph idx="5" type="body"/>
          </p:nvPr>
        </p:nvSpPr>
        <p:spPr>
          <a:xfrm flipH="false" flipV="false" rot="0">
            <a:off x="457200" y="1203480"/>
            <a:ext cx="4015799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63" name="Shape 63"/>
          <p:cNvSpPr txBox="true"/>
          <p:nvPr isPhoto="false">
            <p:ph idx="5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64" name="Shape 64"/>
          <p:cNvSpPr txBox="true"/>
          <p:nvPr isPhoto="false">
            <p:ph idx="5" type="body"/>
          </p:nvPr>
        </p:nvSpPr>
        <p:spPr>
          <a:xfrm flipH="false" flipV="false" rot="0"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65" name="Shape 65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66" name="Shape 66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67" name="Shape 67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32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 Content and 2 Content">
    <p:spTree>
      <p:nvGrpSpPr>
        <p:cNvPr hidden="false" id="68" name="GroupShape 6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9" name="Shape 69"/>
          <p:cNvSpPr txBox="true"/>
          <p:nvPr isPhoto="false">
            <p:ph idx="6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70" name="Shape 70"/>
          <p:cNvSpPr txBox="true"/>
          <p:nvPr isPhoto="false">
            <p:ph idx="6" type="body"/>
          </p:nvPr>
        </p:nvSpPr>
        <p:spPr>
          <a:xfrm flipH="false" flipV="false" rot="0">
            <a:off x="457200" y="1203480"/>
            <a:ext cx="4015799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71" name="Shape 71"/>
          <p:cNvSpPr txBox="true"/>
          <p:nvPr isPhoto="false">
            <p:ph idx="6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72" name="Shape 72"/>
          <p:cNvSpPr txBox="true"/>
          <p:nvPr isPhoto="false">
            <p:ph idx="6" type="body"/>
          </p:nvPr>
        </p:nvSpPr>
        <p:spPr>
          <a:xfrm flipH="false" flipV="false" rot="0"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73" name="Shape 7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74" name="Shape 7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75" name="Shape 75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33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4 Content">
    <p:spTree>
      <p:nvGrpSpPr>
        <p:cNvPr hidden="false" id="82" name="GroupShape 8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3" name="Shape 83"/>
          <p:cNvSpPr txBox="true"/>
          <p:nvPr isPhoto="false">
            <p:ph idx="5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84" name="Shape 84"/>
          <p:cNvSpPr txBox="true"/>
          <p:nvPr isPhoto="false">
            <p:ph idx="5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85" name="Shape 85"/>
          <p:cNvSpPr txBox="true"/>
          <p:nvPr isPhoto="false">
            <p:ph idx="5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86" name="Shape 86"/>
          <p:cNvSpPr txBox="true"/>
          <p:nvPr isPhoto="false">
            <p:ph idx="5" type="body"/>
          </p:nvPr>
        </p:nvSpPr>
        <p:spPr>
          <a:xfrm flipH="false" flipV="false" rot="0">
            <a:off x="457200" y="276192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87" name="Shape 87"/>
          <p:cNvSpPr txBox="true"/>
          <p:nvPr isPhoto="false">
            <p:ph idx="5" type="body"/>
          </p:nvPr>
        </p:nvSpPr>
        <p:spPr>
          <a:xfrm flipH="false" flipV="false" rot="0"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88" name="Shape 8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89" name="Shape 8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90" name="Shape 90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34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6 Content">
    <p:spTree>
      <p:nvGrpSpPr>
        <p:cNvPr hidden="false" id="91" name="GroupShape 9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92" name="Shape 92"/>
          <p:cNvSpPr txBox="true"/>
          <p:nvPr isPhoto="false">
            <p:ph idx="4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93" name="Shape 93"/>
          <p:cNvSpPr txBox="true"/>
          <p:nvPr isPhoto="false">
            <p:ph idx="4" type="body"/>
          </p:nvPr>
        </p:nvSpPr>
        <p:spPr>
          <a:xfrm flipH="false" flipV="false" rot="0"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94" name="Shape 94"/>
          <p:cNvSpPr txBox="true"/>
          <p:nvPr isPhoto="false">
            <p:ph idx="4" type="body"/>
          </p:nvPr>
        </p:nvSpPr>
        <p:spPr>
          <a:xfrm flipH="false" flipV="false" rot="0"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95" name="Shape 95"/>
          <p:cNvSpPr txBox="true"/>
          <p:nvPr isPhoto="false">
            <p:ph idx="4" type="body"/>
          </p:nvPr>
        </p:nvSpPr>
        <p:spPr>
          <a:xfrm flipH="false" flipV="false" rot="0"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96" name="Shape 96"/>
          <p:cNvSpPr txBox="true"/>
          <p:nvPr isPhoto="false">
            <p:ph idx="4" type="body"/>
          </p:nvPr>
        </p:nvSpPr>
        <p:spPr>
          <a:xfrm flipH="false" flipV="false" rot="0"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97" name="Shape 97"/>
          <p:cNvSpPr txBox="true"/>
          <p:nvPr isPhoto="false">
            <p:ph idx="4" type="body"/>
          </p:nvPr>
        </p:nvSpPr>
        <p:spPr>
          <a:xfrm flipH="false" flipV="false" rot="0"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98" name="Shape 98"/>
          <p:cNvSpPr txBox="true"/>
          <p:nvPr isPhoto="false">
            <p:ph idx="4" type="body"/>
          </p:nvPr>
        </p:nvSpPr>
        <p:spPr>
          <a:xfrm flipH="false" flipV="false" rot="0"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99" name="Shape 99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100" name="Shape 10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101" name="Shape 101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35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 Content and 2 Content">
    <p:spTree>
      <p:nvGrpSpPr>
        <p:cNvPr hidden="false" id="102" name="GroupShape 10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03" name="Shape 103"/>
          <p:cNvSpPr txBox="true"/>
          <p:nvPr isPhoto="false">
            <p:ph idx="0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04" name="Shape 104"/>
          <p:cNvSpPr txBox="true"/>
          <p:nvPr isPhoto="false">
            <p:ph idx="0" type="body"/>
          </p:nvPr>
        </p:nvSpPr>
        <p:spPr>
          <a:xfrm flipH="false" flipV="false" rot="0">
            <a:off x="457200" y="1203480"/>
            <a:ext cx="4015799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05" name="Shape 105"/>
          <p:cNvSpPr txBox="true"/>
          <p:nvPr isPhoto="false">
            <p:ph idx="0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06" name="Shape 106"/>
          <p:cNvSpPr txBox="true"/>
          <p:nvPr isPhoto="false">
            <p:ph idx="0" type="body"/>
          </p:nvPr>
        </p:nvSpPr>
        <p:spPr>
          <a:xfrm flipH="false" flipV="false" rot="0"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07" name="Shape 10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108" name="Shape 10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109" name="Shape 10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36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Content over Content">
    <p:spTree>
      <p:nvGrpSpPr>
        <p:cNvPr hidden="false" id="110" name="GroupShape 11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11" name="Shape 111"/>
          <p:cNvSpPr txBox="true"/>
          <p:nvPr isPhoto="false">
            <p:ph idx="3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12" name="Shape 112"/>
          <p:cNvSpPr txBox="true"/>
          <p:nvPr isPhoto="false">
            <p:ph idx="3" type="body"/>
          </p:nvPr>
        </p:nvSpPr>
        <p:spPr>
          <a:xfrm flipH="false" flipV="false" rot="0"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13" name="Shape 113"/>
          <p:cNvSpPr txBox="true"/>
          <p:nvPr isPhoto="false">
            <p:ph idx="3" type="body"/>
          </p:nvPr>
        </p:nvSpPr>
        <p:spPr>
          <a:xfrm flipH="false" flipV="false" rot="0"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14" name="Shape 114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115" name="Shape 115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116" name="Shape 116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37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2 Content and Content">
    <p:spTree>
      <p:nvGrpSpPr>
        <p:cNvPr hidden="false" id="117" name="GroupShape 11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18" name="Shape 118"/>
          <p:cNvSpPr txBox="true"/>
          <p:nvPr isPhoto="false">
            <p:ph idx="5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19" name="Shape 119"/>
          <p:cNvSpPr txBox="true"/>
          <p:nvPr isPhoto="false">
            <p:ph idx="5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20" name="Shape 120"/>
          <p:cNvSpPr txBox="true"/>
          <p:nvPr isPhoto="false">
            <p:ph idx="5" type="body"/>
          </p:nvPr>
        </p:nvSpPr>
        <p:spPr>
          <a:xfrm flipH="false" flipV="false" rot="0">
            <a:off x="4674240" y="1203480"/>
            <a:ext cx="401580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21" name="Shape 121"/>
          <p:cNvSpPr txBox="true"/>
          <p:nvPr isPhoto="false">
            <p:ph idx="5" type="body"/>
          </p:nvPr>
        </p:nvSpPr>
        <p:spPr>
          <a:xfrm flipH="false" flipV="false" rot="0">
            <a:off x="457200" y="276192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22" name="Shape 122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123" name="Shape 123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124" name="Shape 124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38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Centered Text">
    <p:spTree>
      <p:nvGrpSpPr>
        <p:cNvPr hidden="false" id="125" name="GroupShape 12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26" name="Shape 126"/>
          <p:cNvSpPr txBox="true"/>
          <p:nvPr isPhoto="false">
            <p:ph idx="1" type="subTitle"/>
          </p:nvPr>
        </p:nvSpPr>
        <p:spPr>
          <a:xfrm flipH="false" flipV="false" rot="0"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pPr algn="ctr"/>
            <a:endParaRPr b="false" spc="-1" strike="noStrike" sz="3200">
              <a:latin typeface="Arial"/>
              <a:ea typeface="Arial"/>
              <a:cs typeface="Arial"/>
            </a:endParaRPr>
          </a:p>
        </p:txBody>
      </p:sp>
      <p:sp>
        <p:nvSpPr>
          <p:cNvPr hidden="false" id="127" name="Shape 12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128" name="Shape 12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129" name="Shape 12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39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4 Content">
    <p:spTree>
      <p:nvGrpSpPr>
        <p:cNvPr hidden="false" id="134" name="GroupShape 13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35" name="Shape 135"/>
          <p:cNvSpPr txBox="true"/>
          <p:nvPr isPhoto="false">
            <p:ph idx="1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36" name="Shape 136"/>
          <p:cNvSpPr txBox="true"/>
          <p:nvPr isPhoto="false">
            <p:ph idx="1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37" name="Shape 137"/>
          <p:cNvSpPr txBox="true"/>
          <p:nvPr isPhoto="false">
            <p:ph idx="1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38" name="Shape 138"/>
          <p:cNvSpPr txBox="true"/>
          <p:nvPr isPhoto="false">
            <p:ph idx="1" type="body"/>
          </p:nvPr>
        </p:nvSpPr>
        <p:spPr>
          <a:xfrm flipH="false" flipV="false" rot="0">
            <a:off x="457200" y="276192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39" name="Shape 139"/>
          <p:cNvSpPr txBox="true"/>
          <p:nvPr isPhoto="false">
            <p:ph idx="1" type="body"/>
          </p:nvPr>
        </p:nvSpPr>
        <p:spPr>
          <a:xfrm flipH="false" flipV="false" rot="0"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40" name="Shape 140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141" name="Shape 141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142" name="Shape 14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4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obj">
  <p:cSld name="Title and Content">
    <p:spTree>
      <p:nvGrpSpPr>
        <p:cNvPr hidden="false" id="350" name="GroupShape 35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51" name="Shape 351"/>
          <p:cNvSpPr txBox="true"/>
          <p:nvPr isPhoto="false">
            <p:ph idx="0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352" name="Shape 352"/>
          <p:cNvSpPr txBox="true"/>
          <p:nvPr isPhoto="false">
            <p:ph idx="0" type="body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53" name="Shape 35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354" name="Shape 35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355" name="Shape 355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40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6 Content">
    <p:spTree>
      <p:nvGrpSpPr>
        <p:cNvPr hidden="false" id="143" name="GroupShape 14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44" name="Shape 144"/>
          <p:cNvSpPr txBox="true"/>
          <p:nvPr isPhoto="false">
            <p:ph idx="2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45" name="Shape 145"/>
          <p:cNvSpPr txBox="true"/>
          <p:nvPr isPhoto="false">
            <p:ph idx="2" type="body"/>
          </p:nvPr>
        </p:nvSpPr>
        <p:spPr>
          <a:xfrm flipH="false" flipV="false" rot="0"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46" name="Shape 146"/>
          <p:cNvSpPr txBox="true"/>
          <p:nvPr isPhoto="false">
            <p:ph idx="2" type="body"/>
          </p:nvPr>
        </p:nvSpPr>
        <p:spPr>
          <a:xfrm flipH="false" flipV="false" rot="0"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47" name="Shape 147"/>
          <p:cNvSpPr txBox="true"/>
          <p:nvPr isPhoto="false">
            <p:ph idx="2" type="body"/>
          </p:nvPr>
        </p:nvSpPr>
        <p:spPr>
          <a:xfrm flipH="false" flipV="false" rot="0"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48" name="Shape 148"/>
          <p:cNvSpPr txBox="true"/>
          <p:nvPr isPhoto="false">
            <p:ph idx="2" type="body"/>
          </p:nvPr>
        </p:nvSpPr>
        <p:spPr>
          <a:xfrm flipH="false" flipV="false" rot="0"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49" name="Shape 149"/>
          <p:cNvSpPr txBox="true"/>
          <p:nvPr isPhoto="false">
            <p:ph idx="2" type="body"/>
          </p:nvPr>
        </p:nvSpPr>
        <p:spPr>
          <a:xfrm flipH="false" flipV="false" rot="0"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50" name="Shape 150"/>
          <p:cNvSpPr txBox="true"/>
          <p:nvPr isPhoto="false">
            <p:ph idx="2" type="body"/>
          </p:nvPr>
        </p:nvSpPr>
        <p:spPr>
          <a:xfrm flipH="false" flipV="false" rot="0"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51" name="Shape 15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152" name="Shape 152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153" name="Shape 15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4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Content over Content">
    <p:spTree>
      <p:nvGrpSpPr>
        <p:cNvPr hidden="false" id="154" name="GroupShape 15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55" name="Shape 155"/>
          <p:cNvSpPr txBox="true"/>
          <p:nvPr isPhoto="false">
            <p:ph idx="1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56" name="Shape 156"/>
          <p:cNvSpPr txBox="true"/>
          <p:nvPr isPhoto="false">
            <p:ph idx="1" type="body"/>
          </p:nvPr>
        </p:nvSpPr>
        <p:spPr>
          <a:xfrm flipH="false" flipV="false" rot="0"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57" name="Shape 157"/>
          <p:cNvSpPr txBox="true"/>
          <p:nvPr isPhoto="false">
            <p:ph idx="1" type="body"/>
          </p:nvPr>
        </p:nvSpPr>
        <p:spPr>
          <a:xfrm flipH="false" flipV="false" rot="0"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58" name="Shape 15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159" name="Shape 15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160" name="Shape 160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42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2 Content over Content">
    <p:spTree>
      <p:nvGrpSpPr>
        <p:cNvPr hidden="false" id="166" name="GroupShape 16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67" name="Shape 167"/>
          <p:cNvSpPr txBox="true"/>
          <p:nvPr isPhoto="false">
            <p:ph idx="3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68" name="Shape 168"/>
          <p:cNvSpPr txBox="true"/>
          <p:nvPr isPhoto="false">
            <p:ph idx="3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69" name="Shape 169"/>
          <p:cNvSpPr txBox="true"/>
          <p:nvPr isPhoto="false">
            <p:ph idx="3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70" name="Shape 170"/>
          <p:cNvSpPr txBox="true"/>
          <p:nvPr isPhoto="false">
            <p:ph idx="3" type="body"/>
          </p:nvPr>
        </p:nvSpPr>
        <p:spPr>
          <a:xfrm flipH="false" flipV="false" rot="0"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71" name="Shape 17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172" name="Shape 172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173" name="Shape 17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43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 Slide">
    <p:spTree>
      <p:nvGrpSpPr>
        <p:cNvPr hidden="false" id="174" name="GroupShape 17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75" name="Shape 175"/>
          <p:cNvSpPr txBox="true"/>
          <p:nvPr isPhoto="false">
            <p:ph idx="4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76" name="Shape 176"/>
          <p:cNvSpPr txBox="true"/>
          <p:nvPr isPhoto="false">
            <p:ph idx="4" type="subTitle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pPr algn="ctr"/>
            <a:endParaRPr b="false" spc="-1" strike="noStrike" sz="3200">
              <a:latin typeface="Arial"/>
              <a:ea typeface="Arial"/>
              <a:cs typeface="Arial"/>
            </a:endParaRPr>
          </a:p>
        </p:txBody>
      </p:sp>
      <p:sp>
        <p:nvSpPr>
          <p:cNvPr hidden="false" id="177" name="Shape 17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178" name="Shape 17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179" name="Shape 17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44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 Content and 2 Content">
    <p:spTree>
      <p:nvGrpSpPr>
        <p:cNvPr hidden="false" id="186" name="GroupShape 18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87" name="Shape 187"/>
          <p:cNvSpPr txBox="true"/>
          <p:nvPr isPhoto="false">
            <p:ph idx="3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88" name="Shape 188"/>
          <p:cNvSpPr txBox="true"/>
          <p:nvPr isPhoto="false">
            <p:ph idx="3" type="body"/>
          </p:nvPr>
        </p:nvSpPr>
        <p:spPr>
          <a:xfrm flipH="false" flipV="false" rot="0">
            <a:off x="457200" y="1203480"/>
            <a:ext cx="4015799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89" name="Shape 189"/>
          <p:cNvSpPr txBox="true"/>
          <p:nvPr isPhoto="false">
            <p:ph idx="3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90" name="Shape 190"/>
          <p:cNvSpPr txBox="true"/>
          <p:nvPr isPhoto="false">
            <p:ph idx="3" type="body"/>
          </p:nvPr>
        </p:nvSpPr>
        <p:spPr>
          <a:xfrm flipH="false" flipV="false" rot="0"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91" name="Shape 19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192" name="Shape 192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193" name="Shape 19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45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4 Content">
    <p:spTree>
      <p:nvGrpSpPr>
        <p:cNvPr hidden="false" id="194" name="GroupShape 19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95" name="Shape 195"/>
          <p:cNvSpPr txBox="true"/>
          <p:nvPr isPhoto="false">
            <p:ph idx="0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96" name="Shape 196"/>
          <p:cNvSpPr txBox="true"/>
          <p:nvPr isPhoto="false">
            <p:ph idx="0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97" name="Shape 197"/>
          <p:cNvSpPr txBox="true"/>
          <p:nvPr isPhoto="false">
            <p:ph idx="0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98" name="Shape 198"/>
          <p:cNvSpPr txBox="true"/>
          <p:nvPr isPhoto="false">
            <p:ph idx="0" type="body"/>
          </p:nvPr>
        </p:nvSpPr>
        <p:spPr>
          <a:xfrm flipH="false" flipV="false" rot="0">
            <a:off x="457200" y="276192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99" name="Shape 199"/>
          <p:cNvSpPr txBox="true"/>
          <p:nvPr isPhoto="false">
            <p:ph idx="0" type="body"/>
          </p:nvPr>
        </p:nvSpPr>
        <p:spPr>
          <a:xfrm flipH="false" flipV="false" rot="0"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00" name="Shape 200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201" name="Shape 201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202" name="Shape 20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46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2 Content over Content">
    <p:spTree>
      <p:nvGrpSpPr>
        <p:cNvPr hidden="false" id="203" name="GroupShape 20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04" name="Shape 204"/>
          <p:cNvSpPr txBox="true"/>
          <p:nvPr isPhoto="false">
            <p:ph idx="4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205" name="Shape 205"/>
          <p:cNvSpPr txBox="true"/>
          <p:nvPr isPhoto="false">
            <p:ph idx="4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06" name="Shape 206"/>
          <p:cNvSpPr txBox="true"/>
          <p:nvPr isPhoto="false">
            <p:ph idx="4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07" name="Shape 207"/>
          <p:cNvSpPr txBox="true"/>
          <p:nvPr isPhoto="false">
            <p:ph idx="4" type="body"/>
          </p:nvPr>
        </p:nvSpPr>
        <p:spPr>
          <a:xfrm flipH="false" flipV="false" rot="0"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08" name="Shape 20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209" name="Shape 20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210" name="Shape 210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47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 Slide">
    <p:spTree>
      <p:nvGrpSpPr>
        <p:cNvPr hidden="false" id="218" name="GroupShape 21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19" name="Shape 219"/>
          <p:cNvSpPr txBox="true"/>
          <p:nvPr isPhoto="false">
            <p:ph idx="1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220" name="Shape 220"/>
          <p:cNvSpPr txBox="true"/>
          <p:nvPr isPhoto="false">
            <p:ph idx="1" type="subTitle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pPr algn="ctr"/>
            <a:endParaRPr b="false" spc="-1" strike="noStrike" sz="3200">
              <a:latin typeface="Arial"/>
              <a:ea typeface="Arial"/>
              <a:cs typeface="Arial"/>
            </a:endParaRPr>
          </a:p>
        </p:txBody>
      </p:sp>
      <p:sp>
        <p:nvSpPr>
          <p:cNvPr hidden="false" id="221" name="Shape 22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222" name="Shape 222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223" name="Shape 22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48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2 Content over Content">
    <p:spTree>
      <p:nvGrpSpPr>
        <p:cNvPr hidden="false" id="224" name="GroupShape 22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25" name="Shape 225"/>
          <p:cNvSpPr txBox="true"/>
          <p:nvPr isPhoto="false">
            <p:ph idx="5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226" name="Shape 226"/>
          <p:cNvSpPr txBox="true"/>
          <p:nvPr isPhoto="false">
            <p:ph idx="5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27" name="Shape 227"/>
          <p:cNvSpPr txBox="true"/>
          <p:nvPr isPhoto="false">
            <p:ph idx="5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28" name="Shape 228"/>
          <p:cNvSpPr txBox="true"/>
          <p:nvPr isPhoto="false">
            <p:ph idx="5" type="body"/>
          </p:nvPr>
        </p:nvSpPr>
        <p:spPr>
          <a:xfrm flipH="false" flipV="false" rot="0"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29" name="Shape 229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230" name="Shape 23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231" name="Shape 231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49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 Content and 2 Content">
    <p:spTree>
      <p:nvGrpSpPr>
        <p:cNvPr hidden="false" id="232" name="GroupShape 23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33" name="Shape 233"/>
          <p:cNvSpPr txBox="true"/>
          <p:nvPr isPhoto="false">
            <p:ph idx="1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234" name="Shape 234"/>
          <p:cNvSpPr txBox="true"/>
          <p:nvPr isPhoto="false">
            <p:ph idx="1" type="body"/>
          </p:nvPr>
        </p:nvSpPr>
        <p:spPr>
          <a:xfrm flipH="false" flipV="false" rot="0">
            <a:off x="457200" y="1203480"/>
            <a:ext cx="4015799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35" name="Shape 235"/>
          <p:cNvSpPr txBox="true"/>
          <p:nvPr isPhoto="false">
            <p:ph idx="1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36" name="Shape 236"/>
          <p:cNvSpPr txBox="true"/>
          <p:nvPr isPhoto="false">
            <p:ph idx="1" type="body"/>
          </p:nvPr>
        </p:nvSpPr>
        <p:spPr>
          <a:xfrm flipH="false" flipV="false" rot="0"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37" name="Shape 23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238" name="Shape 23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239" name="Shape 23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5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obj">
  <p:cSld name="Title and Content">
    <p:spTree>
      <p:nvGrpSpPr>
        <p:cNvPr hidden="false" id="356" name="GroupShape 35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57" name="Shape 357"/>
          <p:cNvSpPr txBox="true"/>
          <p:nvPr isPhoto="false">
            <p:ph idx="3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358" name="Shape 358"/>
          <p:cNvSpPr txBox="true"/>
          <p:nvPr isPhoto="false">
            <p:ph idx="3" type="body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59" name="Shape 359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360" name="Shape 36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361" name="Shape 361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50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 Content and 2 Content">
    <p:spTree>
      <p:nvGrpSpPr>
        <p:cNvPr hidden="false" id="246" name="GroupShape 24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47" name="Shape 247"/>
          <p:cNvSpPr txBox="true"/>
          <p:nvPr isPhoto="false">
            <p:ph idx="4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248" name="Shape 248"/>
          <p:cNvSpPr txBox="true"/>
          <p:nvPr isPhoto="false">
            <p:ph idx="4" type="body"/>
          </p:nvPr>
        </p:nvSpPr>
        <p:spPr>
          <a:xfrm flipH="false" flipV="false" rot="0">
            <a:off x="457200" y="1203480"/>
            <a:ext cx="4015799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49" name="Shape 249"/>
          <p:cNvSpPr txBox="true"/>
          <p:nvPr isPhoto="false">
            <p:ph idx="4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50" name="Shape 250"/>
          <p:cNvSpPr txBox="true"/>
          <p:nvPr isPhoto="false">
            <p:ph idx="4" type="body"/>
          </p:nvPr>
        </p:nvSpPr>
        <p:spPr>
          <a:xfrm flipH="false" flipV="false" rot="0"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51" name="Shape 25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252" name="Shape 252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253" name="Shape 25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5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Content over Content">
    <p:spTree>
      <p:nvGrpSpPr>
        <p:cNvPr hidden="false" id="254" name="GroupShape 25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55" name="Shape 255"/>
          <p:cNvSpPr txBox="true"/>
          <p:nvPr isPhoto="false">
            <p:ph idx="5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256" name="Shape 256"/>
          <p:cNvSpPr txBox="true"/>
          <p:nvPr isPhoto="false">
            <p:ph idx="5" type="body"/>
          </p:nvPr>
        </p:nvSpPr>
        <p:spPr>
          <a:xfrm flipH="false" flipV="false" rot="0"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57" name="Shape 257"/>
          <p:cNvSpPr txBox="true"/>
          <p:nvPr isPhoto="false">
            <p:ph idx="5" type="body"/>
          </p:nvPr>
        </p:nvSpPr>
        <p:spPr>
          <a:xfrm flipH="false" flipV="false" rot="0"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58" name="Shape 25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259" name="Shape 25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260" name="Shape 260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52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6 Content">
    <p:spTree>
      <p:nvGrpSpPr>
        <p:cNvPr hidden="false" id="261" name="GroupShape 26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62" name="Shape 262"/>
          <p:cNvSpPr txBox="true"/>
          <p:nvPr isPhoto="false">
            <p:ph idx="3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263" name="Shape 263"/>
          <p:cNvSpPr txBox="true"/>
          <p:nvPr isPhoto="false">
            <p:ph idx="3" type="body"/>
          </p:nvPr>
        </p:nvSpPr>
        <p:spPr>
          <a:xfrm flipH="false" flipV="false" rot="0"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64" name="Shape 264"/>
          <p:cNvSpPr txBox="true"/>
          <p:nvPr isPhoto="false">
            <p:ph idx="3" type="body"/>
          </p:nvPr>
        </p:nvSpPr>
        <p:spPr>
          <a:xfrm flipH="false" flipV="false" rot="0"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65" name="Shape 265"/>
          <p:cNvSpPr txBox="true"/>
          <p:nvPr isPhoto="false">
            <p:ph idx="3" type="body"/>
          </p:nvPr>
        </p:nvSpPr>
        <p:spPr>
          <a:xfrm flipH="false" flipV="false" rot="0"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66" name="Shape 266"/>
          <p:cNvSpPr txBox="true"/>
          <p:nvPr isPhoto="false">
            <p:ph idx="3" type="body"/>
          </p:nvPr>
        </p:nvSpPr>
        <p:spPr>
          <a:xfrm flipH="false" flipV="false" rot="0"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67" name="Shape 267"/>
          <p:cNvSpPr txBox="true"/>
          <p:nvPr isPhoto="false">
            <p:ph idx="3" type="body"/>
          </p:nvPr>
        </p:nvSpPr>
        <p:spPr>
          <a:xfrm flipH="false" flipV="false" rot="0"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68" name="Shape 268"/>
          <p:cNvSpPr txBox="true"/>
          <p:nvPr isPhoto="false">
            <p:ph idx="3" type="body"/>
          </p:nvPr>
        </p:nvSpPr>
        <p:spPr>
          <a:xfrm flipH="false" flipV="false" rot="0"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69" name="Shape 269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270" name="Shape 27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271" name="Shape 271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53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2 Content and Content">
    <p:spTree>
      <p:nvGrpSpPr>
        <p:cNvPr hidden="false" id="272" name="GroupShape 27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73" name="Shape 273"/>
          <p:cNvSpPr txBox="true"/>
          <p:nvPr isPhoto="false">
            <p:ph idx="0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274" name="Shape 274"/>
          <p:cNvSpPr txBox="true"/>
          <p:nvPr isPhoto="false">
            <p:ph idx="0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75" name="Shape 275"/>
          <p:cNvSpPr txBox="true"/>
          <p:nvPr isPhoto="false">
            <p:ph idx="0" type="body"/>
          </p:nvPr>
        </p:nvSpPr>
        <p:spPr>
          <a:xfrm flipH="false" flipV="false" rot="0">
            <a:off x="4674240" y="1203480"/>
            <a:ext cx="401580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76" name="Shape 276"/>
          <p:cNvSpPr txBox="true"/>
          <p:nvPr isPhoto="false">
            <p:ph idx="0" type="body"/>
          </p:nvPr>
        </p:nvSpPr>
        <p:spPr>
          <a:xfrm flipH="false" flipV="false" rot="0">
            <a:off x="457200" y="276192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77" name="Shape 27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278" name="Shape 27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279" name="Shape 27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54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2 Content and Content">
    <p:spTree>
      <p:nvGrpSpPr>
        <p:cNvPr hidden="false" id="280" name="GroupShape 28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81" name="Shape 281"/>
          <p:cNvSpPr txBox="true"/>
          <p:nvPr isPhoto="false">
            <p:ph idx="2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282" name="Shape 282"/>
          <p:cNvSpPr txBox="true"/>
          <p:nvPr isPhoto="false">
            <p:ph idx="2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83" name="Shape 283"/>
          <p:cNvSpPr txBox="true"/>
          <p:nvPr isPhoto="false">
            <p:ph idx="2" type="body"/>
          </p:nvPr>
        </p:nvSpPr>
        <p:spPr>
          <a:xfrm flipH="false" flipV="false" rot="0">
            <a:off x="4674240" y="1203480"/>
            <a:ext cx="401580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84" name="Shape 284"/>
          <p:cNvSpPr txBox="true"/>
          <p:nvPr isPhoto="false">
            <p:ph idx="2" type="body"/>
          </p:nvPr>
        </p:nvSpPr>
        <p:spPr>
          <a:xfrm flipH="false" flipV="false" rot="0">
            <a:off x="457200" y="276192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285" name="Shape 285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286" name="Shape 286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287" name="Shape 287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55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Centered Text">
    <p:spTree>
      <p:nvGrpSpPr>
        <p:cNvPr hidden="false" id="295" name="GroupShape 29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96" name="Shape 296"/>
          <p:cNvSpPr txBox="true"/>
          <p:nvPr isPhoto="false">
            <p:ph idx="5" type="subTitle"/>
          </p:nvPr>
        </p:nvSpPr>
        <p:spPr>
          <a:xfrm flipH="false" flipV="false" rot="0"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pPr algn="ctr"/>
            <a:endParaRPr b="false" spc="-1" strike="noStrike" sz="3200">
              <a:latin typeface="Arial"/>
              <a:ea typeface="Arial"/>
              <a:cs typeface="Arial"/>
            </a:endParaRPr>
          </a:p>
        </p:txBody>
      </p:sp>
      <p:sp>
        <p:nvSpPr>
          <p:cNvPr hidden="false" id="297" name="Shape 29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298" name="Shape 29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299" name="Shape 29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56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6 Content">
    <p:spTree>
      <p:nvGrpSpPr>
        <p:cNvPr hidden="false" id="300" name="GroupShape 30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01" name="Shape 301"/>
          <p:cNvSpPr txBox="true"/>
          <p:nvPr isPhoto="false">
            <p:ph idx="5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302" name="Shape 302"/>
          <p:cNvSpPr txBox="true"/>
          <p:nvPr isPhoto="false">
            <p:ph idx="5" type="body"/>
          </p:nvPr>
        </p:nvSpPr>
        <p:spPr>
          <a:xfrm flipH="false" flipV="false" rot="0"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03" name="Shape 303"/>
          <p:cNvSpPr txBox="true"/>
          <p:nvPr isPhoto="false">
            <p:ph idx="5" type="body"/>
          </p:nvPr>
        </p:nvSpPr>
        <p:spPr>
          <a:xfrm flipH="false" flipV="false" rot="0"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04" name="Shape 304"/>
          <p:cNvSpPr txBox="true"/>
          <p:nvPr isPhoto="false">
            <p:ph idx="5" type="body"/>
          </p:nvPr>
        </p:nvSpPr>
        <p:spPr>
          <a:xfrm flipH="false" flipV="false" rot="0"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05" name="Shape 305"/>
          <p:cNvSpPr txBox="true"/>
          <p:nvPr isPhoto="false">
            <p:ph idx="5" type="body"/>
          </p:nvPr>
        </p:nvSpPr>
        <p:spPr>
          <a:xfrm flipH="false" flipV="false" rot="0"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06" name="Shape 306"/>
          <p:cNvSpPr txBox="true"/>
          <p:nvPr isPhoto="false">
            <p:ph idx="5" type="body"/>
          </p:nvPr>
        </p:nvSpPr>
        <p:spPr>
          <a:xfrm flipH="false" flipV="false" rot="0"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07" name="Shape 307"/>
          <p:cNvSpPr txBox="true"/>
          <p:nvPr isPhoto="false">
            <p:ph idx="5" type="body"/>
          </p:nvPr>
        </p:nvSpPr>
        <p:spPr>
          <a:xfrm flipH="false" flipV="false" rot="0"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08" name="Shape 30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309" name="Shape 30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310" name="Shape 310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57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Content over Content">
    <p:spTree>
      <p:nvGrpSpPr>
        <p:cNvPr hidden="false" id="322" name="GroupShape 32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23" name="Shape 323"/>
          <p:cNvSpPr txBox="true"/>
          <p:nvPr isPhoto="false">
            <p:ph idx="2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324" name="Shape 324"/>
          <p:cNvSpPr txBox="true"/>
          <p:nvPr isPhoto="false">
            <p:ph idx="2" type="body"/>
          </p:nvPr>
        </p:nvSpPr>
        <p:spPr>
          <a:xfrm flipH="false" flipV="false" rot="0"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25" name="Shape 325"/>
          <p:cNvSpPr txBox="true"/>
          <p:nvPr isPhoto="false">
            <p:ph idx="2" type="body"/>
          </p:nvPr>
        </p:nvSpPr>
        <p:spPr>
          <a:xfrm flipH="false" flipV="false" rot="0"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26" name="Shape 326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327" name="Shape 327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328" name="Shape 328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58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2 Content and Content">
    <p:spTree>
      <p:nvGrpSpPr>
        <p:cNvPr hidden="false" id="334" name="GroupShape 33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35" name="Shape 335"/>
          <p:cNvSpPr txBox="true"/>
          <p:nvPr isPhoto="false">
            <p:ph idx="1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336" name="Shape 336"/>
          <p:cNvSpPr txBox="true"/>
          <p:nvPr isPhoto="false">
            <p:ph idx="1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37" name="Shape 337"/>
          <p:cNvSpPr txBox="true"/>
          <p:nvPr isPhoto="false">
            <p:ph idx="1" type="body"/>
          </p:nvPr>
        </p:nvSpPr>
        <p:spPr>
          <a:xfrm flipH="false" flipV="false" rot="0">
            <a:off x="4674240" y="1203480"/>
            <a:ext cx="401580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38" name="Shape 338"/>
          <p:cNvSpPr txBox="true"/>
          <p:nvPr isPhoto="false">
            <p:ph idx="1" type="body"/>
          </p:nvPr>
        </p:nvSpPr>
        <p:spPr>
          <a:xfrm flipH="false" flipV="false" rot="0">
            <a:off x="457200" y="276192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39" name="Shape 339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340" name="Shape 34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341" name="Shape 341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59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2 Content over Content">
    <p:spTree>
      <p:nvGrpSpPr>
        <p:cNvPr hidden="false" id="342" name="GroupShape 34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43" name="Shape 343"/>
          <p:cNvSpPr txBox="true"/>
          <p:nvPr isPhoto="false">
            <p:ph idx="1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344" name="Shape 344"/>
          <p:cNvSpPr txBox="true"/>
          <p:nvPr isPhoto="false">
            <p:ph idx="1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45" name="Shape 345"/>
          <p:cNvSpPr txBox="true"/>
          <p:nvPr isPhoto="false">
            <p:ph idx="1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46" name="Shape 346"/>
          <p:cNvSpPr txBox="true"/>
          <p:nvPr isPhoto="false">
            <p:ph idx="1" type="body"/>
          </p:nvPr>
        </p:nvSpPr>
        <p:spPr>
          <a:xfrm flipH="false" flipV="false" rot="0"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347" name="Shape 34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348" name="Shape 34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349" name="Shape 34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6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obj">
  <p:cSld name="Title and Content">
    <p:spTree>
      <p:nvGrpSpPr>
        <p:cNvPr hidden="false" id="487" name="GroupShape 48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88" name="Shape 488"/>
          <p:cNvSpPr txBox="true"/>
          <p:nvPr isPhoto="false">
            <p:ph idx="6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489" name="Shape 489"/>
          <p:cNvSpPr txBox="true"/>
          <p:nvPr isPhoto="false">
            <p:ph idx="6" type="body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90" name="Shape 490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491" name="Shape 491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492" name="Shape 49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60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Centered Text">
    <p:spTree>
      <p:nvGrpSpPr>
        <p:cNvPr hidden="false" id="373" name="GroupShape 37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74" name="Shape 374"/>
          <p:cNvSpPr txBox="true"/>
          <p:nvPr isPhoto="false">
            <p:ph idx="3" type="subTitle"/>
          </p:nvPr>
        </p:nvSpPr>
        <p:spPr>
          <a:xfrm flipH="false" flipV="false" rot="0"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pPr algn="ctr"/>
            <a:endParaRPr b="false" spc="-1" strike="noStrike" sz="3200">
              <a:latin typeface="Arial"/>
              <a:ea typeface="Arial"/>
              <a:cs typeface="Arial"/>
            </a:endParaRPr>
          </a:p>
        </p:txBody>
      </p:sp>
      <p:sp>
        <p:nvSpPr>
          <p:cNvPr hidden="false" id="375" name="Shape 375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376" name="Shape 376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377" name="Shape 377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6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 Slide">
    <p:spTree>
      <p:nvGrpSpPr>
        <p:cNvPr hidden="false" id="383" name="GroupShape 38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84" name="Shape 384"/>
          <p:cNvSpPr txBox="true"/>
          <p:nvPr isPhoto="false">
            <p:ph idx="0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385" name="Shape 385"/>
          <p:cNvSpPr txBox="true"/>
          <p:nvPr isPhoto="false">
            <p:ph idx="0" type="subTitle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pPr algn="ctr"/>
            <a:endParaRPr b="false" spc="-1" strike="noStrike" sz="3200">
              <a:latin typeface="Arial"/>
              <a:ea typeface="Arial"/>
              <a:cs typeface="Arial"/>
            </a:endParaRPr>
          </a:p>
        </p:txBody>
      </p:sp>
      <p:sp>
        <p:nvSpPr>
          <p:cNvPr hidden="false" id="386" name="Shape 386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387" name="Shape 387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388" name="Shape 388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62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 Slide">
    <p:spTree>
      <p:nvGrpSpPr>
        <p:cNvPr hidden="false" id="400" name="GroupShape 40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01" name="Shape 401"/>
          <p:cNvSpPr txBox="true"/>
          <p:nvPr isPhoto="false">
            <p:ph idx="2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402" name="Shape 402"/>
          <p:cNvSpPr txBox="true"/>
          <p:nvPr isPhoto="false">
            <p:ph idx="2" type="subTitle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pPr algn="ctr"/>
            <a:endParaRPr b="false" spc="-1" strike="noStrike" sz="3200">
              <a:latin typeface="Arial"/>
              <a:ea typeface="Arial"/>
              <a:cs typeface="Arial"/>
            </a:endParaRPr>
          </a:p>
        </p:txBody>
      </p:sp>
      <p:sp>
        <p:nvSpPr>
          <p:cNvPr hidden="false" id="403" name="Shape 40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404" name="Shape 40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405" name="Shape 405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63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Content over Content">
    <p:spTree>
      <p:nvGrpSpPr>
        <p:cNvPr hidden="false" id="410" name="GroupShape 41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11" name="Shape 411"/>
          <p:cNvSpPr txBox="true"/>
          <p:nvPr isPhoto="false">
            <p:ph idx="0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412" name="Shape 412"/>
          <p:cNvSpPr txBox="true"/>
          <p:nvPr isPhoto="false">
            <p:ph idx="0" type="body"/>
          </p:nvPr>
        </p:nvSpPr>
        <p:spPr>
          <a:xfrm flipH="false" flipV="false" rot="0"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13" name="Shape 413"/>
          <p:cNvSpPr txBox="true"/>
          <p:nvPr isPhoto="false">
            <p:ph idx="0" type="body"/>
          </p:nvPr>
        </p:nvSpPr>
        <p:spPr>
          <a:xfrm flipH="false" flipV="false" rot="0"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14" name="Shape 414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415" name="Shape 415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416" name="Shape 416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64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2 Content and Content">
    <p:spTree>
      <p:nvGrpSpPr>
        <p:cNvPr hidden="false" id="417" name="GroupShape 41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18" name="Shape 418"/>
          <p:cNvSpPr txBox="true"/>
          <p:nvPr isPhoto="false">
            <p:ph idx="6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419" name="Shape 419"/>
          <p:cNvSpPr txBox="true"/>
          <p:nvPr isPhoto="false">
            <p:ph idx="6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20" name="Shape 420"/>
          <p:cNvSpPr txBox="true"/>
          <p:nvPr isPhoto="false">
            <p:ph idx="6" type="body"/>
          </p:nvPr>
        </p:nvSpPr>
        <p:spPr>
          <a:xfrm flipH="false" flipV="false" rot="0">
            <a:off x="4674240" y="1203480"/>
            <a:ext cx="401580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21" name="Shape 421"/>
          <p:cNvSpPr txBox="true"/>
          <p:nvPr isPhoto="false">
            <p:ph idx="6" type="body"/>
          </p:nvPr>
        </p:nvSpPr>
        <p:spPr>
          <a:xfrm flipH="false" flipV="false" rot="0">
            <a:off x="457200" y="276192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22" name="Shape 422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423" name="Shape 423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424" name="Shape 424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65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6 Content">
    <p:spTree>
      <p:nvGrpSpPr>
        <p:cNvPr hidden="false" id="425" name="GroupShape 42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26" name="Shape 426"/>
          <p:cNvSpPr txBox="true"/>
          <p:nvPr isPhoto="false">
            <p:ph idx="0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427" name="Shape 427"/>
          <p:cNvSpPr txBox="true"/>
          <p:nvPr isPhoto="false">
            <p:ph idx="0" type="body"/>
          </p:nvPr>
        </p:nvSpPr>
        <p:spPr>
          <a:xfrm flipH="false" flipV="false" rot="0"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28" name="Shape 428"/>
          <p:cNvSpPr txBox="true"/>
          <p:nvPr isPhoto="false">
            <p:ph idx="0" type="body"/>
          </p:nvPr>
        </p:nvSpPr>
        <p:spPr>
          <a:xfrm flipH="false" flipV="false" rot="0"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29" name="Shape 429"/>
          <p:cNvSpPr txBox="true"/>
          <p:nvPr isPhoto="false">
            <p:ph idx="0" type="body"/>
          </p:nvPr>
        </p:nvSpPr>
        <p:spPr>
          <a:xfrm flipH="false" flipV="false" rot="0"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30" name="Shape 430"/>
          <p:cNvSpPr txBox="true"/>
          <p:nvPr isPhoto="false">
            <p:ph idx="0" type="body"/>
          </p:nvPr>
        </p:nvSpPr>
        <p:spPr>
          <a:xfrm flipH="false" flipV="false" rot="0"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31" name="Shape 431"/>
          <p:cNvSpPr txBox="true"/>
          <p:nvPr isPhoto="false">
            <p:ph idx="0" type="body"/>
          </p:nvPr>
        </p:nvSpPr>
        <p:spPr>
          <a:xfrm flipH="false" flipV="false" rot="0"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32" name="Shape 432"/>
          <p:cNvSpPr txBox="true"/>
          <p:nvPr isPhoto="false">
            <p:ph idx="0" type="body"/>
          </p:nvPr>
        </p:nvSpPr>
        <p:spPr>
          <a:xfrm flipH="false" flipV="false" rot="0"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33" name="Shape 43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434" name="Shape 43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435" name="Shape 435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66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2 Content and Content">
    <p:spTree>
      <p:nvGrpSpPr>
        <p:cNvPr hidden="false" id="436" name="GroupShape 43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37" name="Shape 437"/>
          <p:cNvSpPr txBox="true"/>
          <p:nvPr isPhoto="false">
            <p:ph idx="3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438" name="Shape 438"/>
          <p:cNvSpPr txBox="true"/>
          <p:nvPr isPhoto="false">
            <p:ph idx="3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39" name="Shape 439"/>
          <p:cNvSpPr txBox="true"/>
          <p:nvPr isPhoto="false">
            <p:ph idx="3" type="body"/>
          </p:nvPr>
        </p:nvSpPr>
        <p:spPr>
          <a:xfrm flipH="false" flipV="false" rot="0">
            <a:off x="4674240" y="1203480"/>
            <a:ext cx="401580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40" name="Shape 440"/>
          <p:cNvSpPr txBox="true"/>
          <p:nvPr isPhoto="false">
            <p:ph idx="3" type="body"/>
          </p:nvPr>
        </p:nvSpPr>
        <p:spPr>
          <a:xfrm flipH="false" flipV="false" rot="0">
            <a:off x="457200" y="276192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41" name="Shape 44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442" name="Shape 442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443" name="Shape 44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67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6 Content">
    <p:spTree>
      <p:nvGrpSpPr>
        <p:cNvPr hidden="false" id="444" name="GroupShape 44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45" name="Shape 445"/>
          <p:cNvSpPr txBox="true"/>
          <p:nvPr isPhoto="false">
            <p:ph idx="1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446" name="Shape 446"/>
          <p:cNvSpPr txBox="true"/>
          <p:nvPr isPhoto="false">
            <p:ph idx="1" type="body"/>
          </p:nvPr>
        </p:nvSpPr>
        <p:spPr>
          <a:xfrm flipH="false" flipV="false" rot="0"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47" name="Shape 447"/>
          <p:cNvSpPr txBox="true"/>
          <p:nvPr isPhoto="false">
            <p:ph idx="1" type="body"/>
          </p:nvPr>
        </p:nvSpPr>
        <p:spPr>
          <a:xfrm flipH="false" flipV="false" rot="0"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48" name="Shape 448"/>
          <p:cNvSpPr txBox="true"/>
          <p:nvPr isPhoto="false">
            <p:ph idx="1" type="body"/>
          </p:nvPr>
        </p:nvSpPr>
        <p:spPr>
          <a:xfrm flipH="false" flipV="false" rot="0"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49" name="Shape 449"/>
          <p:cNvSpPr txBox="true"/>
          <p:nvPr isPhoto="false">
            <p:ph idx="1" type="body"/>
          </p:nvPr>
        </p:nvSpPr>
        <p:spPr>
          <a:xfrm flipH="false" flipV="false" rot="0"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50" name="Shape 450"/>
          <p:cNvSpPr txBox="true"/>
          <p:nvPr isPhoto="false">
            <p:ph idx="1" type="body"/>
          </p:nvPr>
        </p:nvSpPr>
        <p:spPr>
          <a:xfrm flipH="false" flipV="false" rot="0"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51" name="Shape 451"/>
          <p:cNvSpPr txBox="true"/>
          <p:nvPr isPhoto="false">
            <p:ph idx="1" type="body"/>
          </p:nvPr>
        </p:nvSpPr>
        <p:spPr>
          <a:xfrm flipH="false" flipV="false" rot="0"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52" name="Shape 452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453" name="Shape 453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454" name="Shape 454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68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2 Content over Content">
    <p:spTree>
      <p:nvGrpSpPr>
        <p:cNvPr hidden="false" id="455" name="GroupShape 45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56" name="Shape 456"/>
          <p:cNvSpPr txBox="true"/>
          <p:nvPr isPhoto="false">
            <p:ph idx="2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457" name="Shape 457"/>
          <p:cNvSpPr txBox="true"/>
          <p:nvPr isPhoto="false">
            <p:ph idx="2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58" name="Shape 458"/>
          <p:cNvSpPr txBox="true"/>
          <p:nvPr isPhoto="false">
            <p:ph idx="2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59" name="Shape 459"/>
          <p:cNvSpPr txBox="true"/>
          <p:nvPr isPhoto="false">
            <p:ph idx="2" type="body"/>
          </p:nvPr>
        </p:nvSpPr>
        <p:spPr>
          <a:xfrm flipH="false" flipV="false" rot="0"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460" name="Shape 460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461" name="Shape 461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462" name="Shape 46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69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Centered Text">
    <p:spTree>
      <p:nvGrpSpPr>
        <p:cNvPr hidden="false" id="477" name="GroupShape 47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78" name="Shape 478"/>
          <p:cNvSpPr txBox="true"/>
          <p:nvPr isPhoto="false">
            <p:ph idx="2" type="subTitle"/>
          </p:nvPr>
        </p:nvSpPr>
        <p:spPr>
          <a:xfrm flipH="false" flipV="false" rot="0"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pPr algn="ctr"/>
            <a:endParaRPr b="false" spc="-1" strike="noStrike" sz="3200">
              <a:latin typeface="Arial"/>
              <a:ea typeface="Arial"/>
              <a:cs typeface="Arial"/>
            </a:endParaRPr>
          </a:p>
        </p:txBody>
      </p:sp>
      <p:sp>
        <p:nvSpPr>
          <p:cNvPr hidden="false" id="479" name="Shape 479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480" name="Shape 48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481" name="Shape 481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7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obj">
  <p:cSld name="Title and Content">
    <p:spTree>
      <p:nvGrpSpPr>
        <p:cNvPr hidden="false" id="509" name="GroupShape 50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10" name="Shape 510"/>
          <p:cNvSpPr txBox="true"/>
          <p:nvPr isPhoto="false">
            <p:ph idx="5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511" name="Shape 511"/>
          <p:cNvSpPr txBox="true"/>
          <p:nvPr isPhoto="false">
            <p:ph idx="5" type="body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12" name="Shape 512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513" name="Shape 513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514" name="Shape 514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70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 Slide">
    <p:spTree>
      <p:nvGrpSpPr>
        <p:cNvPr hidden="false" id="498" name="GroupShape 49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99" name="Shape 499"/>
          <p:cNvSpPr txBox="true"/>
          <p:nvPr isPhoto="false">
            <p:ph idx="5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500" name="Shape 500"/>
          <p:cNvSpPr txBox="true"/>
          <p:nvPr isPhoto="false">
            <p:ph idx="5" type="subTitle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pPr algn="ctr"/>
            <a:endParaRPr b="false" spc="-1" strike="noStrike" sz="3200">
              <a:latin typeface="Arial"/>
              <a:ea typeface="Arial"/>
              <a:cs typeface="Arial"/>
            </a:endParaRPr>
          </a:p>
        </p:txBody>
      </p:sp>
      <p:sp>
        <p:nvSpPr>
          <p:cNvPr hidden="false" id="501" name="Shape 50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502" name="Shape 502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503" name="Shape 50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7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 Content and 2 Content">
    <p:spTree>
      <p:nvGrpSpPr>
        <p:cNvPr hidden="false" id="528" name="GroupShape 52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29" name="Shape 529"/>
          <p:cNvSpPr txBox="true"/>
          <p:nvPr isPhoto="false">
            <p:ph idx="2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530" name="Shape 530"/>
          <p:cNvSpPr txBox="true"/>
          <p:nvPr isPhoto="false">
            <p:ph idx="2" type="body"/>
          </p:nvPr>
        </p:nvSpPr>
        <p:spPr>
          <a:xfrm flipH="false" flipV="false" rot="0">
            <a:off x="457200" y="1203480"/>
            <a:ext cx="4015799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31" name="Shape 531"/>
          <p:cNvSpPr txBox="true"/>
          <p:nvPr isPhoto="false">
            <p:ph idx="2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32" name="Shape 532"/>
          <p:cNvSpPr txBox="true"/>
          <p:nvPr isPhoto="false">
            <p:ph idx="2" type="body"/>
          </p:nvPr>
        </p:nvSpPr>
        <p:spPr>
          <a:xfrm flipH="false" flipV="false" rot="0"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33" name="Shape 53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534" name="Shape 53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535" name="Shape 535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72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2 Content over Content">
    <p:spTree>
      <p:nvGrpSpPr>
        <p:cNvPr hidden="false" id="536" name="GroupShape 53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37" name="Shape 537"/>
          <p:cNvSpPr txBox="true"/>
          <p:nvPr isPhoto="false">
            <p:ph idx="6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538" name="Shape 538"/>
          <p:cNvSpPr txBox="true"/>
          <p:nvPr isPhoto="false">
            <p:ph idx="6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39" name="Shape 539"/>
          <p:cNvSpPr txBox="true"/>
          <p:nvPr isPhoto="false">
            <p:ph idx="6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40" name="Shape 540"/>
          <p:cNvSpPr txBox="true"/>
          <p:nvPr isPhoto="false">
            <p:ph idx="6" type="body"/>
          </p:nvPr>
        </p:nvSpPr>
        <p:spPr>
          <a:xfrm flipH="false" flipV="false" rot="0"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41" name="Shape 54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542" name="Shape 542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543" name="Shape 54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73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4 Content">
    <p:spTree>
      <p:nvGrpSpPr>
        <p:cNvPr hidden="false" id="544" name="GroupShape 54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45" name="Shape 545"/>
          <p:cNvSpPr txBox="true"/>
          <p:nvPr isPhoto="false">
            <p:ph idx="4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546" name="Shape 546"/>
          <p:cNvSpPr txBox="true"/>
          <p:nvPr isPhoto="false">
            <p:ph idx="4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47" name="Shape 547"/>
          <p:cNvSpPr txBox="true"/>
          <p:nvPr isPhoto="false">
            <p:ph idx="4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48" name="Shape 548"/>
          <p:cNvSpPr txBox="true"/>
          <p:nvPr isPhoto="false">
            <p:ph idx="4" type="body"/>
          </p:nvPr>
        </p:nvSpPr>
        <p:spPr>
          <a:xfrm flipH="false" flipV="false" rot="0">
            <a:off x="457200" y="276192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49" name="Shape 549"/>
          <p:cNvSpPr txBox="true"/>
          <p:nvPr isPhoto="false">
            <p:ph idx="4" type="body"/>
          </p:nvPr>
        </p:nvSpPr>
        <p:spPr>
          <a:xfrm flipH="false" flipV="false" rot="0"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50" name="Shape 550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551" name="Shape 551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552" name="Shape 55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74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Content over Content">
    <p:spTree>
      <p:nvGrpSpPr>
        <p:cNvPr hidden="false" id="553" name="GroupShape 55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54" name="Shape 554"/>
          <p:cNvSpPr txBox="true"/>
          <p:nvPr isPhoto="false">
            <p:ph idx="6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555" name="Shape 555"/>
          <p:cNvSpPr txBox="true"/>
          <p:nvPr isPhoto="false">
            <p:ph idx="6" type="body"/>
          </p:nvPr>
        </p:nvSpPr>
        <p:spPr>
          <a:xfrm flipH="false" flipV="false" rot="0"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56" name="Shape 556"/>
          <p:cNvSpPr txBox="true"/>
          <p:nvPr isPhoto="false">
            <p:ph idx="6" type="body"/>
          </p:nvPr>
        </p:nvSpPr>
        <p:spPr>
          <a:xfrm flipH="false" flipV="false" rot="0"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57" name="Shape 55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558" name="Shape 55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559" name="Shape 55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75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Centered Text">
    <p:spTree>
      <p:nvGrpSpPr>
        <p:cNvPr hidden="false" id="560" name="GroupShape 56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61" name="Shape 561"/>
          <p:cNvSpPr txBox="true"/>
          <p:nvPr isPhoto="false">
            <p:ph idx="4" type="subTitle"/>
          </p:nvPr>
        </p:nvSpPr>
        <p:spPr>
          <a:xfrm flipH="false" flipV="false" rot="0"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pPr algn="ctr"/>
            <a:endParaRPr b="false" spc="-1" strike="noStrike" sz="3200">
              <a:latin typeface="Arial"/>
              <a:ea typeface="Arial"/>
              <a:cs typeface="Arial"/>
            </a:endParaRPr>
          </a:p>
        </p:txBody>
      </p:sp>
      <p:sp>
        <p:nvSpPr>
          <p:cNvPr hidden="false" id="562" name="Shape 562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563" name="Shape 563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564" name="Shape 564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76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6 Content">
    <p:spTree>
      <p:nvGrpSpPr>
        <p:cNvPr hidden="false" id="565" name="GroupShape 56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66" name="Shape 566"/>
          <p:cNvSpPr txBox="true"/>
          <p:nvPr isPhoto="false">
            <p:ph idx="6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567" name="Shape 567"/>
          <p:cNvSpPr txBox="true"/>
          <p:nvPr isPhoto="false">
            <p:ph idx="6" type="body"/>
          </p:nvPr>
        </p:nvSpPr>
        <p:spPr>
          <a:xfrm flipH="false" flipV="false" rot="0"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68" name="Shape 568"/>
          <p:cNvSpPr txBox="true"/>
          <p:nvPr isPhoto="false">
            <p:ph idx="6" type="body"/>
          </p:nvPr>
        </p:nvSpPr>
        <p:spPr>
          <a:xfrm flipH="false" flipV="false" rot="0"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69" name="Shape 569"/>
          <p:cNvSpPr txBox="true"/>
          <p:nvPr isPhoto="false">
            <p:ph idx="6" type="body"/>
          </p:nvPr>
        </p:nvSpPr>
        <p:spPr>
          <a:xfrm flipH="false" flipV="false" rot="0"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70" name="Shape 570"/>
          <p:cNvSpPr txBox="true"/>
          <p:nvPr isPhoto="false">
            <p:ph idx="6" type="body"/>
          </p:nvPr>
        </p:nvSpPr>
        <p:spPr>
          <a:xfrm flipH="false" flipV="false" rot="0"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71" name="Shape 571"/>
          <p:cNvSpPr txBox="true"/>
          <p:nvPr isPhoto="false">
            <p:ph idx="6" type="body"/>
          </p:nvPr>
        </p:nvSpPr>
        <p:spPr>
          <a:xfrm flipH="false" flipV="false" rot="0"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72" name="Shape 572"/>
          <p:cNvSpPr txBox="true"/>
          <p:nvPr isPhoto="false">
            <p:ph idx="6" type="body"/>
          </p:nvPr>
        </p:nvSpPr>
        <p:spPr>
          <a:xfrm flipH="false" flipV="false" rot="0"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73" name="Shape 57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574" name="Shape 57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575" name="Shape 575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77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Content over Content">
    <p:spTree>
      <p:nvGrpSpPr>
        <p:cNvPr hidden="false" id="576" name="GroupShape 57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77" name="Shape 577"/>
          <p:cNvSpPr txBox="true"/>
          <p:nvPr isPhoto="false">
            <p:ph idx="4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578" name="Shape 578"/>
          <p:cNvSpPr txBox="true"/>
          <p:nvPr isPhoto="false">
            <p:ph idx="4" type="body"/>
          </p:nvPr>
        </p:nvSpPr>
        <p:spPr>
          <a:xfrm flipH="false" flipV="false" rot="0"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79" name="Shape 579"/>
          <p:cNvSpPr txBox="true"/>
          <p:nvPr isPhoto="false">
            <p:ph idx="4" type="body"/>
          </p:nvPr>
        </p:nvSpPr>
        <p:spPr>
          <a:xfrm flipH="false" flipV="false" rot="0"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80" name="Shape 580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581" name="Shape 581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582" name="Shape 58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78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2 Content over Content">
    <p:spTree>
      <p:nvGrpSpPr>
        <p:cNvPr hidden="false" id="583" name="GroupShape 58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84" name="Shape 584"/>
          <p:cNvSpPr txBox="true"/>
          <p:nvPr isPhoto="false">
            <p:ph idx="0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585" name="Shape 585"/>
          <p:cNvSpPr txBox="true"/>
          <p:nvPr isPhoto="false">
            <p:ph idx="0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86" name="Shape 586"/>
          <p:cNvSpPr txBox="true"/>
          <p:nvPr isPhoto="false">
            <p:ph idx="0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87" name="Shape 587"/>
          <p:cNvSpPr txBox="true"/>
          <p:nvPr isPhoto="false">
            <p:ph idx="0" type="body"/>
          </p:nvPr>
        </p:nvSpPr>
        <p:spPr>
          <a:xfrm flipH="false" flipV="false" rot="0"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588" name="Shape 58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589" name="Shape 58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590" name="Shape 590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79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Centered Text">
    <p:spTree>
      <p:nvGrpSpPr>
        <p:cNvPr hidden="false" id="591" name="GroupShape 59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92" name="Shape 592"/>
          <p:cNvSpPr txBox="true"/>
          <p:nvPr isPhoto="false">
            <p:ph idx="6" type="subTitle"/>
          </p:nvPr>
        </p:nvSpPr>
        <p:spPr>
          <a:xfrm flipH="false" flipV="false" rot="0"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pPr algn="ctr"/>
            <a:endParaRPr b="false" spc="-1" strike="noStrike" sz="3200">
              <a:latin typeface="Arial"/>
              <a:ea typeface="Arial"/>
              <a:cs typeface="Arial"/>
            </a:endParaRPr>
          </a:p>
        </p:txBody>
      </p:sp>
      <p:sp>
        <p:nvSpPr>
          <p:cNvPr hidden="false" id="593" name="Shape 59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594" name="Shape 59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595" name="Shape 595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8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itleOnly">
  <p:cSld name="Slide Title">
    <p:spTree>
      <p:nvGrpSpPr>
        <p:cNvPr hidden="false" id="161" name="GroupShape 16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62" name="Shape 162"/>
          <p:cNvSpPr txBox="true"/>
          <p:nvPr isPhoto="false">
            <p:ph idx="1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63" name="Shape 16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164" name="Shape 16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165" name="Shape 165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80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Centered Text">
    <p:spTree>
      <p:nvGrpSpPr>
        <p:cNvPr hidden="false" id="596" name="GroupShape 59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97" name="Shape 597"/>
          <p:cNvSpPr txBox="true"/>
          <p:nvPr isPhoto="false">
            <p:ph idx="0" type="subTitle"/>
          </p:nvPr>
        </p:nvSpPr>
        <p:spPr>
          <a:xfrm flipH="false" flipV="false" rot="0"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pPr algn="ctr"/>
            <a:endParaRPr b="false" spc="-1" strike="noStrike" sz="3200">
              <a:latin typeface="Arial"/>
              <a:ea typeface="Arial"/>
              <a:cs typeface="Arial"/>
            </a:endParaRPr>
          </a:p>
        </p:txBody>
      </p:sp>
      <p:sp>
        <p:nvSpPr>
          <p:cNvPr hidden="false" id="598" name="Shape 59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599" name="Shape 59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600" name="Shape 600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8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 Slide">
    <p:spTree>
      <p:nvGrpSpPr>
        <p:cNvPr hidden="false" id="601" name="GroupShape 60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02" name="Shape 602"/>
          <p:cNvSpPr txBox="true"/>
          <p:nvPr isPhoto="false">
            <p:ph idx="3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603" name="Shape 603"/>
          <p:cNvSpPr txBox="true"/>
          <p:nvPr isPhoto="false">
            <p:ph idx="3" type="subTitle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pPr algn="ctr"/>
            <a:endParaRPr b="false" spc="-1" strike="noStrike" sz="3200">
              <a:latin typeface="Arial"/>
              <a:ea typeface="Arial"/>
              <a:cs typeface="Arial"/>
            </a:endParaRPr>
          </a:p>
        </p:txBody>
      </p:sp>
      <p:sp>
        <p:nvSpPr>
          <p:cNvPr hidden="false" id="604" name="Shape 604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605" name="Shape 605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606" name="Shape 606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82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4 Content">
    <p:spTree>
      <p:nvGrpSpPr>
        <p:cNvPr hidden="false" id="607" name="GroupShape 60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08" name="Shape 608"/>
          <p:cNvSpPr txBox="true"/>
          <p:nvPr isPhoto="false">
            <p:ph idx="6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609" name="Shape 609"/>
          <p:cNvSpPr txBox="true"/>
          <p:nvPr isPhoto="false">
            <p:ph idx="6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610" name="Shape 610"/>
          <p:cNvSpPr txBox="true"/>
          <p:nvPr isPhoto="false">
            <p:ph idx="6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611" name="Shape 611"/>
          <p:cNvSpPr txBox="true"/>
          <p:nvPr isPhoto="false">
            <p:ph idx="6" type="body"/>
          </p:nvPr>
        </p:nvSpPr>
        <p:spPr>
          <a:xfrm flipH="false" flipV="false" rot="0">
            <a:off x="457200" y="276192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612" name="Shape 612"/>
          <p:cNvSpPr txBox="true"/>
          <p:nvPr isPhoto="false">
            <p:ph idx="6" type="body"/>
          </p:nvPr>
        </p:nvSpPr>
        <p:spPr>
          <a:xfrm flipH="false" flipV="false" rot="0"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613" name="Shape 61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614" name="Shape 61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615" name="Shape 615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83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 Slide">
    <p:spTree>
      <p:nvGrpSpPr>
        <p:cNvPr hidden="false" id="616" name="GroupShape 61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17" name="Shape 617"/>
          <p:cNvSpPr txBox="true"/>
          <p:nvPr isPhoto="false">
            <p:ph idx="6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618" name="Shape 618"/>
          <p:cNvSpPr txBox="true"/>
          <p:nvPr isPhoto="false">
            <p:ph idx="6" type="subTitle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pPr algn="ctr"/>
            <a:endParaRPr b="false" spc="-1" strike="noStrike" sz="3200">
              <a:latin typeface="Arial"/>
              <a:ea typeface="Arial"/>
              <a:cs typeface="Arial"/>
            </a:endParaRPr>
          </a:p>
        </p:txBody>
      </p:sp>
      <p:sp>
        <p:nvSpPr>
          <p:cNvPr hidden="false" id="619" name="Shape 619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620" name="Shape 62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621" name="Shape 621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84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Title, 4 Content">
    <p:spTree>
      <p:nvGrpSpPr>
        <p:cNvPr hidden="false" id="622" name="GroupShape 62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23" name="Shape 623"/>
          <p:cNvSpPr txBox="true"/>
          <p:nvPr isPhoto="false">
            <p:ph idx="2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624" name="Shape 624"/>
          <p:cNvSpPr txBox="true"/>
          <p:nvPr isPhoto="false">
            <p:ph idx="2" type="body"/>
          </p:nvPr>
        </p:nvSpPr>
        <p:spPr>
          <a:xfrm flipH="false" flipV="false" rot="0">
            <a:off x="457200" y="120348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625" name="Shape 625"/>
          <p:cNvSpPr txBox="true"/>
          <p:nvPr isPhoto="false">
            <p:ph idx="2" type="body"/>
          </p:nvPr>
        </p:nvSpPr>
        <p:spPr>
          <a:xfrm flipH="false" flipV="false" rot="0"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626" name="Shape 626"/>
          <p:cNvSpPr txBox="true"/>
          <p:nvPr isPhoto="false">
            <p:ph idx="2" type="body"/>
          </p:nvPr>
        </p:nvSpPr>
        <p:spPr>
          <a:xfrm flipH="false" flipV="false" rot="0">
            <a:off x="457200" y="2761920"/>
            <a:ext cx="4015799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627" name="Shape 627"/>
          <p:cNvSpPr txBox="true"/>
          <p:nvPr isPhoto="false">
            <p:ph idx="2" type="body"/>
          </p:nvPr>
        </p:nvSpPr>
        <p:spPr>
          <a:xfrm flipH="false" flipV="false" rot="0"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628" name="Shape 62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629" name="Shape 62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630" name="Shape 630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Layouts/slideLayout9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itleOnly">
  <p:cSld name="Slide Title">
    <p:spTree>
      <p:nvGrpSpPr>
        <p:cNvPr hidden="false" id="329" name="GroupShape 32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30" name="Shape 330"/>
          <p:cNvSpPr txBox="true"/>
          <p:nvPr isPhoto="false">
            <p:ph idx="3" type="title"/>
          </p:nvPr>
        </p:nvSpPr>
        <p:spPr>
          <a:xfrm flipH="false" flipV="false" rot="0"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331" name="Shape 33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Footer</a:t>
            </a:r>
          </a:p>
        </p:txBody>
      </p:sp>
      <p:sp>
        <p:nvSpPr>
          <p:cNvPr hidden="false" id="332" name="Shape 332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333" name="Shape 33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</p:spTree>
  </p:cSld>
</p:sldLayout>
</file>

<file path=ppt/slideMasters/_rels/slideMaster1.xml.rels><?xml version="1.0" encoding="UTF-8" standalone="no" ?>
<Relationships xmlns="http://schemas.openxmlformats.org/package/2006/relationships">
  <Relationship Id="rId6" Target="../slideLayouts/slideLayout35.xml" Type="http://schemas.openxmlformats.org/officeDocument/2006/relationships/slideLayout"/>
  <Relationship Id="rId1" Target="../theme/theme1.xml" Type="http://schemas.openxmlformats.org/officeDocument/2006/relationships/theme"/>
  <Relationship Id="rId13" Target="../slideLayouts/slideLayout80.xml" Type="http://schemas.openxmlformats.org/officeDocument/2006/relationships/slideLayout"/>
  <Relationship Id="rId12" Target="../slideLayouts/slideLayout78.xml" Type="http://schemas.openxmlformats.org/officeDocument/2006/relationships/slideLayout"/>
  <Relationship Id="rId10" Target="../slideLayouts/slideLayout63.xml" Type="http://schemas.openxmlformats.org/officeDocument/2006/relationships/slideLayout"/>
  <Relationship Id="rId2" Target="../slideLayouts/slideLayout4.xml" Type="http://schemas.openxmlformats.org/officeDocument/2006/relationships/slideLayout"/>
  <Relationship Id="rId3" Target="../slideLayouts/slideLayout14.xml" Type="http://schemas.openxmlformats.org/officeDocument/2006/relationships/slideLayout"/>
  <Relationship Id="rId8" Target="../slideLayouts/slideLayout53.xml" Type="http://schemas.openxmlformats.org/officeDocument/2006/relationships/slideLayout"/>
  <Relationship Id="rId4" Target="../slideLayouts/slideLayout16.xml" Type="http://schemas.openxmlformats.org/officeDocument/2006/relationships/slideLayout"/>
  <Relationship Id="rId11" Target="../slideLayouts/slideLayout65.xml" Type="http://schemas.openxmlformats.org/officeDocument/2006/relationships/slideLayout"/>
  <Relationship Id="rId9" Target="../slideLayouts/slideLayout61.xml" Type="http://schemas.openxmlformats.org/officeDocument/2006/relationships/slideLayout"/>
  <Relationship Id="rId7" Target="../slideLayouts/slideLayout45.xml" Type="http://schemas.openxmlformats.org/officeDocument/2006/relationships/slideLayout"/>
  <Relationship Id="rId5" Target="../slideLayouts/slideLayout24.xml" Type="http://schemas.openxmlformats.org/officeDocument/2006/relationships/slideLayout"/>
</Relationships>

</file>

<file path=ppt/slideMasters/_rels/slideMaster2.xml.rels><?xml version="1.0" encoding="UTF-8" standalone="no" ?>
<Relationships xmlns="http://schemas.openxmlformats.org/package/2006/relationships">
  <Relationship Id="rId6" Target="../slideLayouts/slideLayout38.xml" Type="http://schemas.openxmlformats.org/officeDocument/2006/relationships/slideLayout"/>
  <Relationship Id="rId1" Target="../theme/theme2.xml" Type="http://schemas.openxmlformats.org/officeDocument/2006/relationships/theme"/>
  <Relationship Id="rId13" Target="../slideLayouts/slideLayout67.xml" Type="http://schemas.openxmlformats.org/officeDocument/2006/relationships/slideLayout"/>
  <Relationship Id="rId12" Target="../slideLayouts/slideLayout59.xml" Type="http://schemas.openxmlformats.org/officeDocument/2006/relationships/slideLayout"/>
  <Relationship Id="rId10" Target="../slideLayouts/slideLayout49.xml" Type="http://schemas.openxmlformats.org/officeDocument/2006/relationships/slideLayout"/>
  <Relationship Id="rId2" Target="../slideLayouts/slideLayout3.xml" Type="http://schemas.openxmlformats.org/officeDocument/2006/relationships/slideLayout"/>
  <Relationship Id="rId3" Target="../slideLayouts/slideLayout8.xml" Type="http://schemas.openxmlformats.org/officeDocument/2006/relationships/slideLayout"/>
  <Relationship Id="rId8" Target="../slideLayouts/slideLayout41.xml" Type="http://schemas.openxmlformats.org/officeDocument/2006/relationships/slideLayout"/>
  <Relationship Id="rId4" Target="../slideLayouts/slideLayout15.xml" Type="http://schemas.openxmlformats.org/officeDocument/2006/relationships/slideLayout"/>
  <Relationship Id="rId11" Target="../slideLayouts/slideLayout58.xml" Type="http://schemas.openxmlformats.org/officeDocument/2006/relationships/slideLayout"/>
  <Relationship Id="rId9" Target="../slideLayouts/slideLayout47.xml" Type="http://schemas.openxmlformats.org/officeDocument/2006/relationships/slideLayout"/>
  <Relationship Id="rId7" Target="../slideLayouts/slideLayout39.xml" Type="http://schemas.openxmlformats.org/officeDocument/2006/relationships/slideLayout"/>
  <Relationship Id="rId5" Target="../slideLayouts/slideLayout23.xml" Type="http://schemas.openxmlformats.org/officeDocument/2006/relationships/slideLayout"/>
</Relationships>

</file>

<file path=ppt/slideMasters/_rels/slideMaster3.xml.rels><?xml version="1.0" encoding="UTF-8" standalone="no" ?>
<Relationships xmlns="http://schemas.openxmlformats.org/package/2006/relationships">
  <Relationship Id="rId6" Target="../slideLayouts/slideLayout40.xml" Type="http://schemas.openxmlformats.org/officeDocument/2006/relationships/slideLayout"/>
  <Relationship Id="rId1" Target="../theme/theme3.xml" Type="http://schemas.openxmlformats.org/officeDocument/2006/relationships/theme"/>
  <Relationship Id="rId13" Target="../slideLayouts/slideLayout84.xml" Type="http://schemas.openxmlformats.org/officeDocument/2006/relationships/slideLayout"/>
  <Relationship Id="rId12" Target="../slideLayouts/slideLayout71.xml" Type="http://schemas.openxmlformats.org/officeDocument/2006/relationships/slideLayout"/>
  <Relationship Id="rId10" Target="../slideLayouts/slideLayout68.xml" Type="http://schemas.openxmlformats.org/officeDocument/2006/relationships/slideLayout"/>
  <Relationship Id="rId2" Target="../slideLayouts/slideLayout2.xml" Type="http://schemas.openxmlformats.org/officeDocument/2006/relationships/slideLayout"/>
  <Relationship Id="rId3" Target="../slideLayouts/slideLayout12.xml" Type="http://schemas.openxmlformats.org/officeDocument/2006/relationships/slideLayout"/>
  <Relationship Id="rId8" Target="../slideLayouts/slideLayout57.xml" Type="http://schemas.openxmlformats.org/officeDocument/2006/relationships/slideLayout"/>
  <Relationship Id="rId4" Target="../slideLayouts/slideLayout21.xml" Type="http://schemas.openxmlformats.org/officeDocument/2006/relationships/slideLayout"/>
  <Relationship Id="rId11" Target="../slideLayouts/slideLayout69.xml" Type="http://schemas.openxmlformats.org/officeDocument/2006/relationships/slideLayout"/>
  <Relationship Id="rId9" Target="../slideLayouts/slideLayout62.xml" Type="http://schemas.openxmlformats.org/officeDocument/2006/relationships/slideLayout"/>
  <Relationship Id="rId7" Target="../slideLayouts/slideLayout54.xml" Type="http://schemas.openxmlformats.org/officeDocument/2006/relationships/slideLayout"/>
  <Relationship Id="rId5" Target="../slideLayouts/slideLayout22.xml" Type="http://schemas.openxmlformats.org/officeDocument/2006/relationships/slideLayout"/>
</Relationships>

</file>

<file path=ppt/slideMasters/_rels/slideMaster4.xml.rels><?xml version="1.0" encoding="UTF-8" standalone="no" ?>
<Relationships xmlns="http://schemas.openxmlformats.org/package/2006/relationships">
  <Relationship Id="rId6" Target="../slideLayouts/slideLayout30.xml" Type="http://schemas.openxmlformats.org/officeDocument/2006/relationships/slideLayout"/>
  <Relationship Id="rId1" Target="../theme/theme4.xml" Type="http://schemas.openxmlformats.org/officeDocument/2006/relationships/theme"/>
  <Relationship Id="rId13" Target="../slideLayouts/slideLayout81.xml" Type="http://schemas.openxmlformats.org/officeDocument/2006/relationships/slideLayout"/>
  <Relationship Id="rId12" Target="../slideLayouts/slideLayout66.xml" Type="http://schemas.openxmlformats.org/officeDocument/2006/relationships/slideLayout"/>
  <Relationship Id="rId10" Target="../slideLayouts/slideLayout52.xml" Type="http://schemas.openxmlformats.org/officeDocument/2006/relationships/slideLayout"/>
  <Relationship Id="rId2" Target="../slideLayouts/slideLayout5.xml" Type="http://schemas.openxmlformats.org/officeDocument/2006/relationships/slideLayout"/>
  <Relationship Id="rId3" Target="../slideLayouts/slideLayout9.xml" Type="http://schemas.openxmlformats.org/officeDocument/2006/relationships/slideLayout"/>
  <Relationship Id="rId8" Target="../slideLayouts/slideLayout42.xml" Type="http://schemas.openxmlformats.org/officeDocument/2006/relationships/slideLayout"/>
  <Relationship Id="rId4" Target="../slideLayouts/slideLayout19.xml" Type="http://schemas.openxmlformats.org/officeDocument/2006/relationships/slideLayout"/>
  <Relationship Id="rId11" Target="../slideLayouts/slideLayout60.xml" Type="http://schemas.openxmlformats.org/officeDocument/2006/relationships/slideLayout"/>
  <Relationship Id="rId9" Target="../slideLayouts/slideLayout44.xml" Type="http://schemas.openxmlformats.org/officeDocument/2006/relationships/slideLayout"/>
  <Relationship Id="rId7" Target="../slideLayouts/slideLayout36.xml" Type="http://schemas.openxmlformats.org/officeDocument/2006/relationships/slideLayout"/>
  <Relationship Id="rId5" Target="../slideLayouts/slideLayout28.xml" Type="http://schemas.openxmlformats.org/officeDocument/2006/relationships/slideLayout"/>
</Relationships>

</file>

<file path=ppt/slideMasters/_rels/slideMaster5.xml.rels><?xml version="1.0" encoding="UTF-8" standalone="no" ?>
<Relationships xmlns="http://schemas.openxmlformats.org/package/2006/relationships">
  <Relationship Id="rId6" Target="../slideLayouts/slideLayout29.xml" Type="http://schemas.openxmlformats.org/officeDocument/2006/relationships/slideLayout"/>
  <Relationship Id="rId1" Target="../theme/theme5.xml" Type="http://schemas.openxmlformats.org/officeDocument/2006/relationships/theme"/>
  <Relationship Id="rId13" Target="../slideLayouts/slideLayout77.xml" Type="http://schemas.openxmlformats.org/officeDocument/2006/relationships/slideLayout"/>
  <Relationship Id="rId12" Target="../slideLayouts/slideLayout75.xml" Type="http://schemas.openxmlformats.org/officeDocument/2006/relationships/slideLayout"/>
  <Relationship Id="rId10" Target="../slideLayouts/slideLayout50.xml" Type="http://schemas.openxmlformats.org/officeDocument/2006/relationships/slideLayout"/>
  <Relationship Id="rId2" Target="../slideLayouts/slideLayout1.xml" Type="http://schemas.openxmlformats.org/officeDocument/2006/relationships/slideLayout"/>
  <Relationship Id="rId3" Target="../slideLayouts/slideLayout13.xml" Type="http://schemas.openxmlformats.org/officeDocument/2006/relationships/slideLayout"/>
  <Relationship Id="rId8" Target="../slideLayouts/slideLayout43.xml" Type="http://schemas.openxmlformats.org/officeDocument/2006/relationships/slideLayout"/>
  <Relationship Id="rId4" Target="../slideLayouts/slideLayout20.xml" Type="http://schemas.openxmlformats.org/officeDocument/2006/relationships/slideLayout"/>
  <Relationship Id="rId11" Target="../slideLayouts/slideLayout73.xml" Type="http://schemas.openxmlformats.org/officeDocument/2006/relationships/slideLayout"/>
  <Relationship Id="rId9" Target="../slideLayouts/slideLayout46.xml" Type="http://schemas.openxmlformats.org/officeDocument/2006/relationships/slideLayout"/>
  <Relationship Id="rId7" Target="../slideLayouts/slideLayout34.xml" Type="http://schemas.openxmlformats.org/officeDocument/2006/relationships/slideLayout"/>
  <Relationship Id="rId5" Target="../slideLayouts/slideLayout27.xml" Type="http://schemas.openxmlformats.org/officeDocument/2006/relationships/slideLayout"/>
</Relationships>

</file>

<file path=ppt/slideMasters/_rels/slideMaster6.xml.rels><?xml version="1.0" encoding="UTF-8" standalone="no" ?>
<Relationships xmlns="http://schemas.openxmlformats.org/package/2006/relationships">
  <Relationship Id="rId6" Target="../slideLayouts/slideLayout31.xml" Type="http://schemas.openxmlformats.org/officeDocument/2006/relationships/slideLayout"/>
  <Relationship Id="rId1" Target="../theme/theme6.xml" Type="http://schemas.openxmlformats.org/officeDocument/2006/relationships/theme"/>
  <Relationship Id="rId13" Target="../slideLayouts/slideLayout70.xml" Type="http://schemas.openxmlformats.org/officeDocument/2006/relationships/slideLayout"/>
  <Relationship Id="rId12" Target="../slideLayouts/slideLayout56.xml" Type="http://schemas.openxmlformats.org/officeDocument/2006/relationships/slideLayout"/>
  <Relationship Id="rId10" Target="../slideLayouts/slideLayout51.xml" Type="http://schemas.openxmlformats.org/officeDocument/2006/relationships/slideLayout"/>
  <Relationship Id="rId2" Target="../slideLayouts/slideLayout7.xml" Type="http://schemas.openxmlformats.org/officeDocument/2006/relationships/slideLayout"/>
  <Relationship Id="rId3" Target="../slideLayouts/slideLayout11.xml" Type="http://schemas.openxmlformats.org/officeDocument/2006/relationships/slideLayout"/>
  <Relationship Id="rId8" Target="../slideLayouts/slideLayout37.xml" Type="http://schemas.openxmlformats.org/officeDocument/2006/relationships/slideLayout"/>
  <Relationship Id="rId4" Target="../slideLayouts/slideLayout18.xml" Type="http://schemas.openxmlformats.org/officeDocument/2006/relationships/slideLayout"/>
  <Relationship Id="rId11" Target="../slideLayouts/slideLayout55.xml" Type="http://schemas.openxmlformats.org/officeDocument/2006/relationships/slideLayout"/>
  <Relationship Id="rId9" Target="../slideLayouts/slideLayout48.xml" Type="http://schemas.openxmlformats.org/officeDocument/2006/relationships/slideLayout"/>
  <Relationship Id="rId7" Target="../slideLayouts/slideLayout33.xml" Type="http://schemas.openxmlformats.org/officeDocument/2006/relationships/slideLayout"/>
  <Relationship Id="rId5" Target="../slideLayouts/slideLayout26.xml" Type="http://schemas.openxmlformats.org/officeDocument/2006/relationships/slideLayout"/>
</Relationships>

</file>

<file path=ppt/slideMasters/_rels/slideMaster7.xml.rels><?xml version="1.0" encoding="UTF-8" standalone="no" ?>
<Relationships xmlns="http://schemas.openxmlformats.org/package/2006/relationships">
  <Relationship Id="rId6" Target="../slideLayouts/slideLayout32.xml" Type="http://schemas.openxmlformats.org/officeDocument/2006/relationships/slideLayout"/>
  <Relationship Id="rId1" Target="../theme/theme7.xml" Type="http://schemas.openxmlformats.org/officeDocument/2006/relationships/theme"/>
  <Relationship Id="rId13" Target="../slideLayouts/slideLayout83.xml" Type="http://schemas.openxmlformats.org/officeDocument/2006/relationships/slideLayout"/>
  <Relationship Id="rId12" Target="../slideLayouts/slideLayout82.xml" Type="http://schemas.openxmlformats.org/officeDocument/2006/relationships/slideLayout"/>
  <Relationship Id="rId10" Target="../slideLayouts/slideLayout76.xml" Type="http://schemas.openxmlformats.org/officeDocument/2006/relationships/slideLayout"/>
  <Relationship Id="rId2" Target="../slideLayouts/slideLayout6.xml" Type="http://schemas.openxmlformats.org/officeDocument/2006/relationships/slideLayout"/>
  <Relationship Id="rId3" Target="../slideLayouts/slideLayout10.xml" Type="http://schemas.openxmlformats.org/officeDocument/2006/relationships/slideLayout"/>
  <Relationship Id="rId8" Target="../slideLayouts/slideLayout72.xml" Type="http://schemas.openxmlformats.org/officeDocument/2006/relationships/slideLayout"/>
  <Relationship Id="rId4" Target="../slideLayouts/slideLayout17.xml" Type="http://schemas.openxmlformats.org/officeDocument/2006/relationships/slideLayout"/>
  <Relationship Id="rId11" Target="../slideLayouts/slideLayout79.xml" Type="http://schemas.openxmlformats.org/officeDocument/2006/relationships/slideLayout"/>
  <Relationship Id="rId9" Target="../slideLayouts/slideLayout74.xml" Type="http://schemas.openxmlformats.org/officeDocument/2006/relationships/slideLayout"/>
  <Relationship Id="rId7" Target="../slideLayouts/slideLayout64.xml" Type="http://schemas.openxmlformats.org/officeDocument/2006/relationships/slideLayout"/>
  <Relationship Id="rId5" Target="../slideLayouts/slideLayout25.xml" Type="http://schemas.openxmlformats.org/officeDocument/2006/relationships/slideLayout"/>
</Relationships>

</file>

<file path=ppt/slideMasters/slideMaster1.xml><?xml version="1.0" encoding="utf-8"?>
<p:sldMaster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cSld name="">
    <p:bg>
      <p:bgPr>
        <a:gradFill>
          <a:gsLst>
            <a:gs pos="0">
              <a:srgbClr val="9B9B9B"/>
            </a:gs>
            <a:gs pos="100000">
              <a:srgbClr val="B8B8B8"/>
            </a:gs>
          </a:gsLst>
        </a:gradFill>
      </p:bgPr>
    </p:bg>
    <p:spTree>
      <p:nvGrpSpPr>
        <p:cNvPr hidden="false" id="1" name="GroupShape 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" name="Shape 2"/>
          <p:cNvSpPr txBox="true"/>
          <p:nvPr isPhoto="false">
            <p:ph idx="2" type="dt"/>
          </p:nvPr>
        </p:nvSpPr>
        <p:spPr>
          <a:xfrm flipH="false" flipV="false" rot="0">
            <a:off x="45720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anchor="t" bIns="45720" lIns="91440" rIns="91440" tIns="45720">
            <a:noAutofit/>
          </a:bodyPr>
          <a:lstStyle>
            <a:defPPr/>
            <a:lvl1pPr algn="l" indent="0" lvl="0" marL="0">
              <a:defRPr b="false" spc="-1" strike="noStrike" sz="1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false" spc="-1" strike="noStrike" sz="1400">
                <a:latin typeface="Times New Roman"/>
                <a:ea typeface="Times New Roman"/>
                <a:cs typeface="Times New Roman"/>
              </a:rPr>
              <a:t>&lt;дата/время&gt;</a:t>
            </a:r>
          </a:p>
        </p:txBody>
      </p:sp>
      <p:sp>
        <p:nvSpPr>
          <p:cNvPr hidden="false" id="3" name="Shape 3"/>
          <p:cNvSpPr txBox="true"/>
          <p:nvPr isPhoto="false">
            <p:ph idx="3" type="ftr"/>
          </p:nvPr>
        </p:nvSpPr>
        <p:spPr>
          <a:xfrm flipH="false" flipV="false" rot="0">
            <a:off x="3124080" y="4684680"/>
            <a:ext cx="2895120" cy="356760"/>
          </a:xfrm>
          <a:prstGeom prst="rect">
            <a:avLst/>
          </a:prstGeom>
          <a:noFill/>
          <a:ln w="9360">
            <a:noFill/>
          </a:ln>
        </p:spPr>
        <p:txBody>
          <a:bodyPr anchor="t" bIns="45720" lIns="91440" rIns="91440" tIns="45720">
            <a:noAutofit/>
          </a:bodyPr>
          <a:lstStyle>
            <a:defPPr/>
            <a:lvl1pPr algn="ctr" indent="0" lvl="0" marL="0">
              <a:buNone/>
              <a:defRPr b="false" spc="-1" strike="noStrike" sz="1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false" spc="-1" strike="noStrike" sz="1400">
                <a:latin typeface="Times New Roman"/>
                <a:ea typeface="Times New Roman"/>
                <a:cs typeface="Times New Roman"/>
              </a:rPr>
              <a:t>&lt;нижний колонтитул&gt;</a:t>
            </a:r>
          </a:p>
        </p:txBody>
      </p:sp>
      <p:sp>
        <p:nvSpPr>
          <p:cNvPr hidden="false" id="4" name="Shape 4"/>
          <p:cNvSpPr txBox="true"/>
          <p:nvPr isPhoto="false">
            <p:ph idx="4" type="sldNum"/>
          </p:nvPr>
        </p:nvSpPr>
        <p:spPr>
          <a:xfrm flipH="false" flipV="false" rot="0">
            <a:off x="655308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anchor="t" bIns="45720" lIns="91440" rIns="91440" tIns="45720">
            <a:noAutofit/>
          </a:bodyPr>
          <a:lstStyle>
            <a:defPPr/>
            <a:lvl1pPr algn="r" indent="0" lvl="0" marL="0">
              <a:lnSpc>
                <a:spcPct val="100000"/>
              </a:lnSpc>
              <a:buNone/>
              <a:defRPr b="false" spc="-1" strike="noStrike"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b="false" spc="-1" strike="noStrike" sz="1400">
                <a:solidFill>
                  <a:srgbClr val="000000"/>
                </a:solidFill>
                <a:latin typeface="Arial"/>
                <a:ea typeface="Arial"/>
                <a:cs typeface="Arial"/>
              </a:rPr>
              <a:t>‹#›</a:t>
            </a:r>
            <a:endParaRPr b="false" spc="-1" strike="noStrike" sz="140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hidden="false" id="5" name="Shape 5"/>
          <p:cNvSpPr txBox="true"/>
          <p:nvPr isPhoto="false">
            <p:ph idx="0" type="title"/>
          </p:nvPr>
        </p:nvSpPr>
        <p:spPr>
          <a:xfrm flipH="false" flipV="false" rot="0"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p>
            <a:r>
              <a:rPr b="false" spc="-1" strike="noStrike" sz="4400">
                <a:solidFill>
                  <a:srgbClr val="000000"/>
                </a:solidFill>
                <a:latin typeface="Arial"/>
                <a:ea typeface="Arial"/>
                <a:cs typeface="Arial"/>
              </a:rPr>
              <a:t>Для правки текста заглавия щёлкните мышью</a:t>
            </a:r>
          </a:p>
        </p:txBody>
      </p:sp>
      <p:sp>
        <p:nvSpPr>
          <p:cNvPr hidden="false" id="6" name="Shape 6"/>
          <p:cNvSpPr txBox="true"/>
          <p:nvPr isPhoto="false">
            <p:ph idx="0" type="body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p>
            <a:pPr algn="ctr" indent="-324000" marL="432000">
              <a:spcBef>
                <a:spcPts val="1417"/>
              </a:spcBef>
            </a:pPr>
            <a:r>
              <a:rPr b="false" spc="-1" strike="noStrike" sz="3200">
                <a:solidFill>
                  <a:srgbClr val="000000"/>
                </a:solidFill>
                <a:latin typeface="Arial"/>
                <a:ea typeface="Arial"/>
                <a:cs typeface="Arial"/>
              </a:rPr>
              <a:t>Для правки структуры щёлкните мышью</a:t>
            </a:r>
          </a:p>
          <a:p>
            <a:pPr algn="ctr" indent="-324000" lvl="1" marL="864000">
              <a:spcBef>
                <a:spcPts val="1134"/>
              </a:spcBef>
            </a:pPr>
            <a:r>
              <a:rPr b="false" spc="-1" strike="noStrike" sz="2400">
                <a:solidFill>
                  <a:srgbClr val="000000"/>
                </a:solidFill>
                <a:latin typeface="Arial"/>
                <a:ea typeface="Arial"/>
                <a:cs typeface="Arial"/>
              </a:rPr>
              <a:t>Второй уровень структуры</a:t>
            </a:r>
          </a:p>
          <a:p>
            <a:pPr algn="ctr" indent="-288000" lvl="2" marL="1296000">
              <a:spcBef>
                <a:spcPts val="850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Третий уровень структуры</a:t>
            </a:r>
          </a:p>
          <a:p>
            <a:pPr algn="ctr" indent="-216000" lvl="3" marL="1728000">
              <a:spcBef>
                <a:spcPts val="567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Четвёртый уровень структуры</a:t>
            </a:r>
          </a:p>
          <a:p>
            <a:pPr algn="ctr" indent="-216000" lvl="4" marL="2160000"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Пятый уровень структуры</a:t>
            </a:r>
          </a:p>
          <a:p>
            <a:pPr algn="ctr" indent="-216000" lvl="5" marL="2592000"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Шестой уровень структуры</a:t>
            </a:r>
          </a:p>
          <a:p>
            <a:pPr algn="ctr" indent="-216000" lvl="6" marL="3024000"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Седьмой уровень структуры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defPPr/>
      <a:lvl1pPr algn="l" lvl="0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algn="l" indent="-228600" lvl="0" marL="2286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algn="l" indent="-228600" lvl="1" marL="6858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algn="l" indent="-228600" lvl="2" marL="11430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algn="l" indent="-228600" lvl="3" marL="1600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-228600" lvl="4" marL="2057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-228600" lvl="5" marL="25146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-228600" lvl="6" marL="29718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-228600" lvl="7" marL="34290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-228600" lvl="8" marL="3886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algn="l" indent="0" lvl="0" mar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algn="l" indent="0" lvl="1" marL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algn="l" indent="0" lvl="2" marL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algn="l" indent="0" lvl="3" marL="13716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0" lvl="4" marL="18288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0" lvl="5" marL="22860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0" lvl="6" marL="2743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0" lvl="7" marL="3200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0" lvl="8" marL="36576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cSld name="">
    <p:bg>
      <p:bgPr>
        <a:solidFill>
          <a:srgbClr val="FFFFFF"/>
        </a:solidFill>
      </p:bgPr>
    </p:bg>
    <p:spTree>
      <p:nvGrpSpPr>
        <p:cNvPr hidden="false" id="7" name="GroupShape 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" name="Shape 8"/>
          <p:cNvSpPr txBox="true"/>
          <p:nvPr isPhoto="false">
            <p:ph idx="1" type="title"/>
          </p:nvPr>
        </p:nvSpPr>
        <p:spPr>
          <a:xfrm flipH="false" flipV="false" rot="0">
            <a:off x="628560" y="273960"/>
            <a:ext cx="7886520" cy="993960"/>
          </a:xfrm>
          <a:prstGeom prst="rect">
            <a:avLst/>
          </a:prstGeom>
          <a:noFill/>
          <a:ln w="0">
            <a:noFill/>
          </a:ln>
        </p:spPr>
        <p:txBody>
          <a:bodyPr anchor="ctr" bIns="45720" lIns="91440" rIns="91440" tIns="45720">
            <a:noAutofit/>
          </a:bodyPr>
          <a:p>
            <a:pPr>
              <a:lnSpc>
                <a:spcPct val="90000"/>
              </a:lnSpc>
            </a:pPr>
            <a:r>
              <a:rPr b="false" spc="-1" strike="noStrike" sz="33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Образец заголовка</a:t>
            </a:r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9" name="Shape 9"/>
          <p:cNvSpPr txBox="true"/>
          <p:nvPr isPhoto="false">
            <p:ph idx="1" type="body"/>
          </p:nvPr>
        </p:nvSpPr>
        <p:spPr>
          <a:xfrm flipH="false" flipV="false" rot="0">
            <a:off x="628560" y="1369080"/>
            <a:ext cx="7886520" cy="3263040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indent="-171360" marL="171360">
              <a:lnSpc>
                <a:spcPct val="90000"/>
              </a:lnSpc>
              <a:spcBef>
                <a:spcPts val="751"/>
              </a:spcBef>
            </a:pPr>
            <a:r>
              <a:rPr b="false" spc="-1" strike="noStrike" sz="21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Образец текста</a:t>
            </a: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indent="-171359" lvl="1" marL="514440">
              <a:lnSpc>
                <a:spcPct val="90000"/>
              </a:lnSpc>
              <a:spcBef>
                <a:spcPts val="374"/>
              </a:spcBef>
            </a:pPr>
            <a:r>
              <a:rPr b="false" spc="-1" strike="noStrike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Второй уровень</a:t>
            </a:r>
            <a:endParaRPr b="false" spc="-1" strike="noStrike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indent="-171359" lvl="2" marL="857160">
              <a:lnSpc>
                <a:spcPct val="90000"/>
              </a:lnSpc>
              <a:spcBef>
                <a:spcPts val="374"/>
              </a:spcBef>
            </a:pPr>
            <a:r>
              <a:rPr b="false" spc="-1" strike="noStrike" sz="15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Третий уровень</a:t>
            </a:r>
            <a:endParaRPr b="false" spc="-1" strike="noStrike" sz="15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indent="-171359" lvl="3" marL="1200240">
              <a:lnSpc>
                <a:spcPct val="90000"/>
              </a:lnSpc>
              <a:spcBef>
                <a:spcPts val="374"/>
              </a:spcBef>
            </a:pPr>
            <a:r>
              <a:rPr b="false" spc="-1" strike="noStrike" sz="135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Четвертый уровень</a:t>
            </a:r>
            <a:endParaRPr b="false" spc="-1" strike="noStrike" sz="135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indent="-171359" lvl="4" marL="1542960">
              <a:lnSpc>
                <a:spcPct val="90000"/>
              </a:lnSpc>
              <a:spcBef>
                <a:spcPts val="374"/>
              </a:spcBef>
            </a:pPr>
            <a:r>
              <a:rPr b="false" spc="-1" strike="noStrike" sz="135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Пятый уровень</a:t>
            </a:r>
            <a:endParaRPr b="false" spc="-1" strike="noStrike" sz="135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10" name="Shape 10"/>
          <p:cNvSpPr txBox="true"/>
          <p:nvPr isPhoto="false">
            <p:ph idx="2" type="dt"/>
          </p:nvPr>
        </p:nvSpPr>
        <p:spPr>
          <a:xfrm flipH="false" flipV="false" rot="0">
            <a:off x="628560" y="4767120"/>
            <a:ext cx="2057040" cy="273599"/>
          </a:xfrm>
          <a:prstGeom prst="rect">
            <a:avLst/>
          </a:prstGeom>
          <a:noFill/>
          <a:ln w="0">
            <a:noFill/>
          </a:ln>
        </p:spPr>
        <p:txBody>
          <a:bodyPr anchor="ctr" bIns="45720" lIns="91440" rIns="91440" tIns="45720">
            <a:noAutofit/>
          </a:bodyPr>
          <a:lstStyle>
            <a:defPPr/>
            <a:lvl1pPr algn="l" indent="0" lvl="0" marL="0">
              <a:defRPr b="false" spc="-1" strike="noStrike" sz="1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false" spc="-1" strike="noStrike" sz="1400">
                <a:latin typeface="Times New Roman"/>
                <a:ea typeface="Times New Roman"/>
                <a:cs typeface="Times New Roman"/>
              </a:rPr>
              <a:t>&lt;дата/время&gt;</a:t>
            </a:r>
          </a:p>
        </p:txBody>
      </p:sp>
      <p:sp>
        <p:nvSpPr>
          <p:cNvPr hidden="false" id="11" name="Shape 11"/>
          <p:cNvSpPr txBox="true"/>
          <p:nvPr isPhoto="false">
            <p:ph idx="3" type="ftr"/>
          </p:nvPr>
        </p:nvSpPr>
        <p:spPr>
          <a:xfrm flipH="false" flipV="false" rot="0">
            <a:off x="3029040" y="4767120"/>
            <a:ext cx="3085920" cy="273599"/>
          </a:xfrm>
          <a:prstGeom prst="rect">
            <a:avLst/>
          </a:prstGeom>
          <a:noFill/>
          <a:ln w="0">
            <a:noFill/>
          </a:ln>
        </p:spPr>
        <p:txBody>
          <a:bodyPr anchor="ctr" bIns="45720" lIns="91440" rIns="91440" tIns="45720">
            <a:noAutofit/>
          </a:bodyPr>
          <a:lstStyle>
            <a:defPPr/>
            <a:lvl1pPr algn="ctr" indent="0" lvl="0" marL="0">
              <a:buNone/>
              <a:defRPr b="false" spc="-1" strike="noStrike" sz="1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false" spc="-1" strike="noStrike" sz="1400">
                <a:latin typeface="Times New Roman"/>
                <a:ea typeface="Times New Roman"/>
                <a:cs typeface="Times New Roman"/>
              </a:rPr>
              <a:t>&lt;нижний колонтитул&gt;</a:t>
            </a:r>
          </a:p>
        </p:txBody>
      </p:sp>
      <p:sp>
        <p:nvSpPr>
          <p:cNvPr hidden="false" id="12" name="Shape 12"/>
          <p:cNvSpPr txBox="true"/>
          <p:nvPr isPhoto="false">
            <p:ph idx="4" type="sldNum"/>
          </p:nvPr>
        </p:nvSpPr>
        <p:spPr>
          <a:xfrm flipH="false" flipV="false" rot="0">
            <a:off x="6458040" y="4767120"/>
            <a:ext cx="2057040" cy="273599"/>
          </a:xfrm>
          <a:prstGeom prst="rect">
            <a:avLst/>
          </a:prstGeom>
          <a:noFill/>
          <a:ln w="0">
            <a:noFill/>
          </a:ln>
        </p:spPr>
        <p:txBody>
          <a:bodyPr anchor="ctr" bIns="45720" lIns="91440" rIns="91440" tIns="45720">
            <a:noAutofit/>
          </a:bodyPr>
          <a:lstStyle>
            <a:defPPr/>
            <a:lvl1pPr algn="r" indent="0" lvl="0" marL="0">
              <a:lnSpc>
                <a:spcPct val="100000"/>
              </a:lnSpc>
              <a:buNone/>
              <a:defRPr b="false" spc="-1" strike="noStrike" sz="900">
                <a:solidFill>
                  <a:srgbClr val="8B8B8B"/>
                </a:solidFill>
                <a:latin typeface="Arial"/>
                <a:ea typeface="Arial"/>
                <a:cs typeface="Arial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b="false" spc="-1" strike="noStrike" sz="900">
                <a:solidFill>
                  <a:srgbClr val="8B8B8B"/>
                </a:solidFill>
                <a:latin typeface="Arial"/>
                <a:ea typeface="Arial"/>
                <a:cs typeface="Arial"/>
              </a:rPr>
              <a:t>‹#›</a:t>
            </a:r>
            <a:endParaRPr b="false" spc="-1" strike="noStrike" sz="900">
              <a:latin typeface="Times New Roman"/>
              <a:ea typeface="Times New Roman"/>
              <a:cs typeface="Times New Roman"/>
            </a:endParaRP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defPPr/>
      <a:lvl1pPr algn="l" lvl="0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algn="l" indent="-228600" lvl="0" marL="2286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algn="l" indent="-228600" lvl="1" marL="6858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algn="l" indent="-228600" lvl="2" marL="11430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algn="l" indent="-228600" lvl="3" marL="1600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-228600" lvl="4" marL="2057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-228600" lvl="5" marL="25146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-228600" lvl="6" marL="29718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-228600" lvl="7" marL="34290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-228600" lvl="8" marL="3886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algn="l" indent="0" lvl="0" mar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algn="l" indent="0" lvl="1" marL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algn="l" indent="0" lvl="2" marL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algn="l" indent="0" lvl="3" marL="13716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0" lvl="4" marL="18288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0" lvl="5" marL="22860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0" lvl="6" marL="2743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0" lvl="7" marL="3200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0" lvl="8" marL="36576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cSld name="">
    <p:bg>
      <p:bgPr>
        <a:gradFill>
          <a:gsLst>
            <a:gs pos="0">
              <a:srgbClr val="9B9B9B"/>
            </a:gs>
            <a:gs pos="100000">
              <a:srgbClr val="B8B8B8"/>
            </a:gs>
          </a:gsLst>
        </a:gradFill>
      </p:bgPr>
    </p:bg>
    <p:spTree>
      <p:nvGrpSpPr>
        <p:cNvPr hidden="false" id="13" name="GroupShape 1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4" name="Shape 14"/>
          <p:cNvSpPr txBox="true"/>
          <p:nvPr isPhoto="false">
            <p:ph idx="2" type="dt"/>
          </p:nvPr>
        </p:nvSpPr>
        <p:spPr>
          <a:xfrm flipH="false" flipV="false" rot="0">
            <a:off x="45720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anchor="t" bIns="45720" lIns="91440" rIns="91440" tIns="45720">
            <a:noAutofit/>
          </a:bodyPr>
          <a:lstStyle>
            <a:defPPr/>
            <a:lvl1pPr algn="l" indent="0" lvl="0" marL="0">
              <a:defRPr b="false" spc="-1" strike="noStrike" sz="1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false" spc="-1" strike="noStrike" sz="1400">
                <a:latin typeface="Times New Roman"/>
                <a:ea typeface="Times New Roman"/>
                <a:cs typeface="Times New Roman"/>
              </a:rPr>
              <a:t>&lt;дата/время&gt;</a:t>
            </a:r>
          </a:p>
        </p:txBody>
      </p:sp>
      <p:sp>
        <p:nvSpPr>
          <p:cNvPr hidden="false" id="15" name="Shape 15"/>
          <p:cNvSpPr txBox="true"/>
          <p:nvPr isPhoto="false">
            <p:ph idx="3" type="ftr"/>
          </p:nvPr>
        </p:nvSpPr>
        <p:spPr>
          <a:xfrm flipH="false" flipV="false" rot="0">
            <a:off x="3124080" y="4684680"/>
            <a:ext cx="2895120" cy="356760"/>
          </a:xfrm>
          <a:prstGeom prst="rect">
            <a:avLst/>
          </a:prstGeom>
          <a:noFill/>
          <a:ln w="9360">
            <a:noFill/>
          </a:ln>
        </p:spPr>
        <p:txBody>
          <a:bodyPr anchor="t" bIns="45720" lIns="91440" rIns="91440" tIns="45720">
            <a:noAutofit/>
          </a:bodyPr>
          <a:lstStyle>
            <a:defPPr/>
            <a:lvl1pPr algn="ctr" indent="0" lvl="0" marL="0">
              <a:buNone/>
              <a:defRPr b="false" spc="-1" strike="noStrike" sz="1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false" spc="-1" strike="noStrike" sz="1400">
                <a:latin typeface="Times New Roman"/>
                <a:ea typeface="Times New Roman"/>
                <a:cs typeface="Times New Roman"/>
              </a:rPr>
              <a:t>&lt;нижний колонтитул&gt;</a:t>
            </a:r>
          </a:p>
        </p:txBody>
      </p:sp>
      <p:sp>
        <p:nvSpPr>
          <p:cNvPr hidden="false" id="16" name="Shape 16"/>
          <p:cNvSpPr txBox="true"/>
          <p:nvPr isPhoto="false">
            <p:ph idx="4" type="sldNum"/>
          </p:nvPr>
        </p:nvSpPr>
        <p:spPr>
          <a:xfrm flipH="false" flipV="false" rot="0">
            <a:off x="655308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anchor="t" bIns="45720" lIns="91440" rIns="91440" tIns="45720">
            <a:noAutofit/>
          </a:bodyPr>
          <a:lstStyle>
            <a:defPPr/>
            <a:lvl1pPr algn="r" indent="0" lvl="0" marL="0">
              <a:lnSpc>
                <a:spcPct val="100000"/>
              </a:lnSpc>
              <a:buNone/>
              <a:defRPr b="false" spc="-1" strike="noStrike"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b="false" spc="-1" strike="noStrike" sz="1400">
                <a:solidFill>
                  <a:srgbClr val="000000"/>
                </a:solidFill>
                <a:latin typeface="Arial"/>
                <a:ea typeface="Arial"/>
                <a:cs typeface="Arial"/>
              </a:rPr>
              <a:t>‹#›</a:t>
            </a:r>
            <a:endParaRPr b="false" spc="-1" strike="noStrike" sz="140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hidden="false" id="17" name="Shape 17"/>
          <p:cNvSpPr txBox="true"/>
          <p:nvPr isPhoto="false">
            <p:ph idx="2" type="title"/>
          </p:nvPr>
        </p:nvSpPr>
        <p:spPr>
          <a:xfrm flipH="false" flipV="false" rot="0"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p>
            <a:r>
              <a:rPr b="false" spc="-1" strike="noStrike" sz="4000">
                <a:solidFill>
                  <a:srgbClr val="000000"/>
                </a:solidFill>
                <a:latin typeface="Arial"/>
                <a:ea typeface="Arial"/>
                <a:cs typeface="Arial"/>
              </a:rPr>
              <a:t>Для правки текста заглавия щёлкните мышью</a:t>
            </a:r>
          </a:p>
        </p:txBody>
      </p:sp>
      <p:sp>
        <p:nvSpPr>
          <p:cNvPr hidden="false" id="18" name="Shape 18"/>
          <p:cNvSpPr txBox="true"/>
          <p:nvPr isPhoto="false">
            <p:ph idx="2" type="body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p>
            <a:pPr indent="-324000" marL="432000">
              <a:spcBef>
                <a:spcPts val="1417"/>
              </a:spcBef>
            </a:pPr>
            <a:r>
              <a:rPr b="false" spc="-1" strike="noStrike" sz="3200">
                <a:solidFill>
                  <a:srgbClr val="000000"/>
                </a:solidFill>
                <a:latin typeface="Arial"/>
                <a:ea typeface="Arial"/>
                <a:cs typeface="Arial"/>
              </a:rPr>
              <a:t>Для правки структуры щёлкните мышью</a:t>
            </a:r>
          </a:p>
          <a:p>
            <a:pPr indent="-324000" lvl="1" marL="864000">
              <a:spcBef>
                <a:spcPts val="1134"/>
              </a:spcBef>
            </a:pPr>
            <a:r>
              <a:rPr b="false" spc="-1" strike="noStrike" sz="2400">
                <a:solidFill>
                  <a:srgbClr val="000000"/>
                </a:solidFill>
                <a:latin typeface="Arial"/>
                <a:ea typeface="Arial"/>
                <a:cs typeface="Arial"/>
              </a:rPr>
              <a:t>Второй уровень структуры</a:t>
            </a:r>
          </a:p>
          <a:p>
            <a:pPr indent="-288000" lvl="2" marL="1296000">
              <a:spcBef>
                <a:spcPts val="850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Третий уровень структуры</a:t>
            </a:r>
          </a:p>
          <a:p>
            <a:pPr indent="-216000" lvl="3" marL="1728000">
              <a:spcBef>
                <a:spcPts val="567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Четвёртый уровень структуры</a:t>
            </a:r>
          </a:p>
          <a:p>
            <a:pPr indent="-216000" lvl="4" marL="2160000"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Пятый уровень структуры</a:t>
            </a:r>
          </a:p>
          <a:p>
            <a:pPr indent="-216000" lvl="5" marL="2592000"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Шестой уровень структуры</a:t>
            </a:r>
          </a:p>
          <a:p>
            <a:pPr indent="-216000" lvl="6" marL="3024000"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Седьмой уровень структуры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defPPr/>
      <a:lvl1pPr algn="l" lvl="0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algn="l" indent="-228600" lvl="0" marL="2286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algn="l" indent="-228600" lvl="1" marL="6858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algn="l" indent="-228600" lvl="2" marL="11430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algn="l" indent="-228600" lvl="3" marL="1600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-228600" lvl="4" marL="2057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-228600" lvl="5" marL="25146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-228600" lvl="6" marL="29718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-228600" lvl="7" marL="34290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-228600" lvl="8" marL="3886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algn="l" indent="0" lvl="0" mar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algn="l" indent="0" lvl="1" marL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algn="l" indent="0" lvl="2" marL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algn="l" indent="0" lvl="3" marL="13716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0" lvl="4" marL="18288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0" lvl="5" marL="22860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0" lvl="6" marL="2743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0" lvl="7" marL="3200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0" lvl="8" marL="36576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cSld name="">
    <p:bg>
      <p:bgPr>
        <a:solidFill>
          <a:srgbClr val="FFFFFF"/>
        </a:solidFill>
      </p:bgPr>
    </p:bg>
    <p:spTree>
      <p:nvGrpSpPr>
        <p:cNvPr hidden="false" id="19" name="GroupShape 1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0" name="Shape 20"/>
          <p:cNvSpPr txBox="true"/>
          <p:nvPr isPhoto="false">
            <p:ph idx="2" type="dt"/>
          </p:nvPr>
        </p:nvSpPr>
        <p:spPr>
          <a:xfrm flipH="false" flipV="false" rot="0">
            <a:off x="628560" y="4767120"/>
            <a:ext cx="2057040" cy="273599"/>
          </a:xfrm>
          <a:prstGeom prst="rect">
            <a:avLst/>
          </a:prstGeom>
          <a:noFill/>
          <a:ln w="0">
            <a:noFill/>
          </a:ln>
        </p:spPr>
        <p:txBody>
          <a:bodyPr anchor="ctr" bIns="45720" lIns="91440" rIns="91440" tIns="45720">
            <a:noAutofit/>
          </a:bodyPr>
          <a:lstStyle>
            <a:defPPr/>
            <a:lvl1pPr algn="l" indent="0" lvl="0" marL="0">
              <a:defRPr b="false" spc="-1" strike="noStrike" sz="1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false" spc="-1" strike="noStrike" sz="1400">
                <a:latin typeface="Times New Roman"/>
                <a:ea typeface="Times New Roman"/>
                <a:cs typeface="Times New Roman"/>
              </a:rPr>
              <a:t>&lt;дата/время&gt;</a:t>
            </a:r>
          </a:p>
        </p:txBody>
      </p:sp>
      <p:sp>
        <p:nvSpPr>
          <p:cNvPr hidden="false" id="21" name="Shape 21"/>
          <p:cNvSpPr txBox="true"/>
          <p:nvPr isPhoto="false">
            <p:ph idx="3" type="ftr"/>
          </p:nvPr>
        </p:nvSpPr>
        <p:spPr>
          <a:xfrm flipH="false" flipV="false" rot="0">
            <a:off x="3029040" y="4767120"/>
            <a:ext cx="3085920" cy="273599"/>
          </a:xfrm>
          <a:prstGeom prst="rect">
            <a:avLst/>
          </a:prstGeom>
          <a:noFill/>
          <a:ln w="0">
            <a:noFill/>
          </a:ln>
        </p:spPr>
        <p:txBody>
          <a:bodyPr anchor="ctr" bIns="45720" lIns="91440" rIns="91440" tIns="45720">
            <a:noAutofit/>
          </a:bodyPr>
          <a:lstStyle>
            <a:defPPr/>
            <a:lvl1pPr algn="ctr" indent="0" lvl="0" marL="0">
              <a:buNone/>
              <a:defRPr b="false" spc="-1" strike="noStrike" sz="1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false" spc="-1" strike="noStrike" sz="1400">
                <a:latin typeface="Times New Roman"/>
                <a:ea typeface="Times New Roman"/>
                <a:cs typeface="Times New Roman"/>
              </a:rPr>
              <a:t>&lt;нижний колонтитул&gt;</a:t>
            </a:r>
          </a:p>
        </p:txBody>
      </p:sp>
      <p:sp>
        <p:nvSpPr>
          <p:cNvPr hidden="false" id="22" name="Shape 22"/>
          <p:cNvSpPr txBox="true"/>
          <p:nvPr isPhoto="false">
            <p:ph idx="4" type="sldNum"/>
          </p:nvPr>
        </p:nvSpPr>
        <p:spPr>
          <a:xfrm flipH="false" flipV="false" rot="0">
            <a:off x="6458040" y="4767120"/>
            <a:ext cx="2057040" cy="273599"/>
          </a:xfrm>
          <a:prstGeom prst="rect">
            <a:avLst/>
          </a:prstGeom>
          <a:noFill/>
          <a:ln w="0">
            <a:noFill/>
          </a:ln>
        </p:spPr>
        <p:txBody>
          <a:bodyPr anchor="ctr" bIns="45720" lIns="91440" rIns="91440" tIns="45720">
            <a:noAutofit/>
          </a:bodyPr>
          <a:lstStyle>
            <a:defPPr/>
            <a:lvl1pPr algn="r" indent="0" lvl="0" marL="0">
              <a:lnSpc>
                <a:spcPct val="100000"/>
              </a:lnSpc>
              <a:buNone/>
              <a:defRPr b="false" spc="-1" strike="noStrike" sz="900">
                <a:solidFill>
                  <a:srgbClr val="8B8B8B"/>
                </a:solidFill>
                <a:latin typeface="Arial"/>
                <a:ea typeface="Arial"/>
                <a:cs typeface="Arial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b="false" spc="-1" strike="noStrike" sz="900">
                <a:solidFill>
                  <a:srgbClr val="8B8B8B"/>
                </a:solidFill>
                <a:latin typeface="Arial"/>
                <a:ea typeface="Arial"/>
                <a:cs typeface="Arial"/>
              </a:rPr>
              <a:t>‹#›</a:t>
            </a:r>
            <a:endParaRPr b="false" spc="-1" strike="noStrike" sz="90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hidden="false" id="23" name="Shape 23"/>
          <p:cNvSpPr txBox="true"/>
          <p:nvPr isPhoto="false">
            <p:ph idx="3" type="title"/>
          </p:nvPr>
        </p:nvSpPr>
        <p:spPr>
          <a:xfrm flipH="false" flipV="false" rot="0"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p>
            <a:r>
              <a:rPr b="false" spc="-1" strike="noStrike" sz="3300">
                <a:solidFill>
                  <a:srgbClr val="000000"/>
                </a:solidFill>
                <a:latin typeface="Arial"/>
                <a:ea typeface="Arial"/>
                <a:cs typeface="Arial"/>
              </a:rPr>
              <a:t>Для правки текста заглавия щёлкните мышью</a:t>
            </a:r>
          </a:p>
        </p:txBody>
      </p:sp>
      <p:sp>
        <p:nvSpPr>
          <p:cNvPr hidden="false" id="24" name="Shape 24"/>
          <p:cNvSpPr txBox="true"/>
          <p:nvPr isPhoto="false">
            <p:ph idx="3" type="body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p>
            <a:pPr indent="-324000" marL="432000">
              <a:lnSpc>
                <a:spcPct val="90000"/>
              </a:lnSpc>
              <a:spcBef>
                <a:spcPts val="1417"/>
              </a:spcBef>
            </a:pPr>
            <a:r>
              <a:rPr b="false" spc="-1" strike="noStrike" sz="21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Для правки структуры щёлкните мышью</a:t>
            </a:r>
          </a:p>
          <a:p>
            <a:pPr indent="-324000" lvl="1" marL="864000">
              <a:lnSpc>
                <a:spcPct val="90000"/>
              </a:lnSpc>
              <a:spcBef>
                <a:spcPts val="1134"/>
              </a:spcBef>
            </a:pPr>
            <a:r>
              <a:rPr b="false" spc="-1" strike="noStrike" sz="15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Второй уровень структуры</a:t>
            </a:r>
          </a:p>
          <a:p>
            <a:pPr indent="-288000" lvl="2" marL="1296000">
              <a:lnSpc>
                <a:spcPct val="90000"/>
              </a:lnSpc>
              <a:spcBef>
                <a:spcPts val="850"/>
              </a:spcBef>
            </a:pPr>
            <a:r>
              <a:rPr b="false" spc="-1" strike="noStrike" sz="135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Третий уровень структуры</a:t>
            </a:r>
          </a:p>
          <a:p>
            <a:pPr indent="-216000" lvl="3" marL="1728000">
              <a:lnSpc>
                <a:spcPct val="90000"/>
              </a:lnSpc>
              <a:spcBef>
                <a:spcPts val="567"/>
              </a:spcBef>
            </a:pPr>
            <a:r>
              <a:rPr b="false" spc="-1" strike="noStrike" sz="135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Четвёртый уровень структуры</a:t>
            </a:r>
          </a:p>
          <a:p>
            <a:pPr indent="-216000" lvl="4" marL="2160000">
              <a:lnSpc>
                <a:spcPct val="90000"/>
              </a:lnSpc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Пятый уровень структуры</a:t>
            </a:r>
          </a:p>
          <a:p>
            <a:pPr indent="-216000" lvl="5" marL="2592000">
              <a:lnSpc>
                <a:spcPct val="90000"/>
              </a:lnSpc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Шестой уровень структуры</a:t>
            </a:r>
          </a:p>
          <a:p>
            <a:pPr indent="-216000" lvl="6" marL="3024000">
              <a:lnSpc>
                <a:spcPct val="90000"/>
              </a:lnSpc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Седьмой уровень структуры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defPPr/>
      <a:lvl1pPr algn="l" lvl="0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algn="l" indent="-228600" lvl="0" marL="2286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algn="l" indent="-228600" lvl="1" marL="6858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algn="l" indent="-228600" lvl="2" marL="11430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algn="l" indent="-228600" lvl="3" marL="1600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-228600" lvl="4" marL="2057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-228600" lvl="5" marL="25146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-228600" lvl="6" marL="29718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-228600" lvl="7" marL="34290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-228600" lvl="8" marL="3886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algn="l" indent="0" lvl="0" mar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algn="l" indent="0" lvl="1" marL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algn="l" indent="0" lvl="2" marL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algn="l" indent="0" lvl="3" marL="13716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0" lvl="4" marL="18288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0" lvl="5" marL="22860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0" lvl="6" marL="2743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0" lvl="7" marL="3200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0" lvl="8" marL="36576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cSld name="">
    <p:bg>
      <p:bgPr>
        <a:gradFill>
          <a:gsLst>
            <a:gs pos="0">
              <a:srgbClr val="9B9B9B"/>
            </a:gs>
            <a:gs pos="100000">
              <a:srgbClr val="B8B8B8"/>
            </a:gs>
          </a:gsLst>
        </a:gradFill>
      </p:bgPr>
    </p:bg>
    <p:spTree>
      <p:nvGrpSpPr>
        <p:cNvPr hidden="false" id="25" name="GroupShape 2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6" name="Shape 26"/>
          <p:cNvSpPr txBox="true"/>
          <p:nvPr isPhoto="false">
            <p:ph idx="2" type="dt"/>
          </p:nvPr>
        </p:nvSpPr>
        <p:spPr>
          <a:xfrm flipH="false" flipV="false" rot="0">
            <a:off x="45720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anchor="t" bIns="45720" lIns="91440" rIns="91440" tIns="45720">
            <a:noAutofit/>
          </a:bodyPr>
          <a:lstStyle>
            <a:defPPr/>
            <a:lvl1pPr algn="l" indent="0" lvl="0" marL="0">
              <a:defRPr b="false" spc="-1" strike="noStrike" sz="1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false" spc="-1" strike="noStrike" sz="1400">
                <a:latin typeface="Times New Roman"/>
                <a:ea typeface="Times New Roman"/>
                <a:cs typeface="Times New Roman"/>
              </a:rPr>
              <a:t>&lt;дата/время&gt;</a:t>
            </a:r>
          </a:p>
        </p:txBody>
      </p:sp>
      <p:sp>
        <p:nvSpPr>
          <p:cNvPr hidden="false" id="27" name="Shape 27"/>
          <p:cNvSpPr txBox="true"/>
          <p:nvPr isPhoto="false">
            <p:ph idx="3" type="ftr"/>
          </p:nvPr>
        </p:nvSpPr>
        <p:spPr>
          <a:xfrm flipH="false" flipV="false" rot="0">
            <a:off x="3124080" y="4684680"/>
            <a:ext cx="2895120" cy="356760"/>
          </a:xfrm>
          <a:prstGeom prst="rect">
            <a:avLst/>
          </a:prstGeom>
          <a:noFill/>
          <a:ln w="9360">
            <a:noFill/>
          </a:ln>
        </p:spPr>
        <p:txBody>
          <a:bodyPr anchor="t" bIns="45720" lIns="91440" rIns="91440" tIns="45720">
            <a:noAutofit/>
          </a:bodyPr>
          <a:lstStyle>
            <a:defPPr/>
            <a:lvl1pPr algn="ctr" indent="0" lvl="0" marL="0">
              <a:buNone/>
              <a:defRPr b="false" spc="-1" strike="noStrike" sz="1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false" spc="-1" strike="noStrike" sz="1400">
                <a:latin typeface="Times New Roman"/>
                <a:ea typeface="Times New Roman"/>
                <a:cs typeface="Times New Roman"/>
              </a:rPr>
              <a:t>&lt;нижний колонтитул&gt;</a:t>
            </a:r>
          </a:p>
        </p:txBody>
      </p:sp>
      <p:sp>
        <p:nvSpPr>
          <p:cNvPr hidden="false" id="28" name="Shape 28"/>
          <p:cNvSpPr txBox="true"/>
          <p:nvPr isPhoto="false">
            <p:ph idx="4" type="sldNum"/>
          </p:nvPr>
        </p:nvSpPr>
        <p:spPr>
          <a:xfrm flipH="false" flipV="false" rot="0">
            <a:off x="655308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anchor="t" bIns="45720" lIns="91440" rIns="91440" tIns="45720">
            <a:noAutofit/>
          </a:bodyPr>
          <a:lstStyle>
            <a:defPPr/>
            <a:lvl1pPr algn="r" indent="0" lvl="0" marL="0">
              <a:lnSpc>
                <a:spcPct val="100000"/>
              </a:lnSpc>
              <a:buNone/>
              <a:defRPr b="false" spc="-1" strike="noStrike"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b="false" spc="-1" strike="noStrike" sz="1400">
                <a:solidFill>
                  <a:srgbClr val="000000"/>
                </a:solidFill>
                <a:latin typeface="Arial"/>
                <a:ea typeface="Arial"/>
                <a:cs typeface="Arial"/>
              </a:rPr>
              <a:t>‹#›</a:t>
            </a:r>
            <a:endParaRPr b="false" spc="-1" strike="noStrike" sz="140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hidden="false" id="29" name="Shape 29"/>
          <p:cNvSpPr txBox="true"/>
          <p:nvPr isPhoto="false">
            <p:ph idx="4" type="title"/>
          </p:nvPr>
        </p:nvSpPr>
        <p:spPr>
          <a:xfrm flipH="false" flipV="false" rot="0"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p>
            <a:r>
              <a:rPr b="false" spc="-1" strike="noStrike" sz="4400">
                <a:solidFill>
                  <a:srgbClr val="000000"/>
                </a:solidFill>
                <a:latin typeface="Arial"/>
                <a:ea typeface="Arial"/>
                <a:cs typeface="Arial"/>
              </a:rPr>
              <a:t>Для правки текста заглавия щёлкните мышью</a:t>
            </a:r>
          </a:p>
        </p:txBody>
      </p:sp>
      <p:sp>
        <p:nvSpPr>
          <p:cNvPr hidden="false" id="30" name="Shape 30"/>
          <p:cNvSpPr txBox="true"/>
          <p:nvPr isPhoto="false">
            <p:ph idx="4" type="body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p>
            <a:pPr algn="ctr" indent="-324000" marL="432000">
              <a:spcBef>
                <a:spcPts val="1417"/>
              </a:spcBef>
            </a:pPr>
            <a:r>
              <a:rPr b="false" spc="-1" strike="noStrike" sz="3200">
                <a:solidFill>
                  <a:srgbClr val="000000"/>
                </a:solidFill>
                <a:latin typeface="Arial"/>
                <a:ea typeface="Arial"/>
                <a:cs typeface="Arial"/>
              </a:rPr>
              <a:t>Для правки структуры щёлкните мышью</a:t>
            </a:r>
          </a:p>
          <a:p>
            <a:pPr algn="ctr" indent="-324000" lvl="1" marL="864000">
              <a:spcBef>
                <a:spcPts val="1134"/>
              </a:spcBef>
            </a:pPr>
            <a:r>
              <a:rPr b="false" spc="-1" strike="noStrike" sz="2400">
                <a:solidFill>
                  <a:srgbClr val="000000"/>
                </a:solidFill>
                <a:latin typeface="Arial"/>
                <a:ea typeface="Arial"/>
                <a:cs typeface="Arial"/>
              </a:rPr>
              <a:t>Второй уровень структуры</a:t>
            </a:r>
          </a:p>
          <a:p>
            <a:pPr algn="ctr" indent="-288000" lvl="2" marL="1296000">
              <a:spcBef>
                <a:spcPts val="850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Третий уровень структуры</a:t>
            </a:r>
          </a:p>
          <a:p>
            <a:pPr algn="ctr" indent="-216000" lvl="3" marL="1728000">
              <a:spcBef>
                <a:spcPts val="567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Четвёртый уровень структуры</a:t>
            </a:r>
          </a:p>
          <a:p>
            <a:pPr algn="ctr" indent="-216000" lvl="4" marL="2160000"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Пятый уровень структуры</a:t>
            </a:r>
          </a:p>
          <a:p>
            <a:pPr algn="ctr" indent="-216000" lvl="5" marL="2592000"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Шестой уровень структуры</a:t>
            </a:r>
          </a:p>
          <a:p>
            <a:pPr algn="ctr" indent="-216000" lvl="6" marL="3024000"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Седьмой уровень структуры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defPPr/>
      <a:lvl1pPr algn="l" lvl="0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algn="l" indent="-228600" lvl="0" marL="2286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algn="l" indent="-228600" lvl="1" marL="6858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algn="l" indent="-228600" lvl="2" marL="11430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algn="l" indent="-228600" lvl="3" marL="1600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-228600" lvl="4" marL="2057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-228600" lvl="5" marL="25146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-228600" lvl="6" marL="29718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-228600" lvl="7" marL="34290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-228600" lvl="8" marL="3886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algn="l" indent="0" lvl="0" mar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algn="l" indent="0" lvl="1" marL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algn="l" indent="0" lvl="2" marL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algn="l" indent="0" lvl="3" marL="13716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0" lvl="4" marL="18288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0" lvl="5" marL="22860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0" lvl="6" marL="2743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0" lvl="7" marL="3200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0" lvl="8" marL="36576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cSld name="">
    <p:bg>
      <p:bgPr>
        <a:solidFill>
          <a:srgbClr val="FFFFFF"/>
        </a:solidFill>
      </p:bgPr>
    </p:bg>
    <p:spTree>
      <p:nvGrpSpPr>
        <p:cNvPr hidden="false" id="31" name="GroupShape 3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2" name="Shape 32"/>
          <p:cNvSpPr txBox="true"/>
          <p:nvPr isPhoto="false">
            <p:ph idx="5" type="title"/>
          </p:nvPr>
        </p:nvSpPr>
        <p:spPr>
          <a:xfrm flipH="false" flipV="false" rot="0">
            <a:off x="1143000" y="841680"/>
            <a:ext cx="6857640" cy="1790280"/>
          </a:xfrm>
          <a:prstGeom prst="rect">
            <a:avLst/>
          </a:prstGeom>
          <a:noFill/>
          <a:ln w="0">
            <a:noFill/>
          </a:ln>
        </p:spPr>
        <p:txBody>
          <a:bodyPr anchor="b" bIns="45720" lIns="91440" rIns="91440" tIns="45720">
            <a:noAutofit/>
          </a:bodyPr>
          <a:p>
            <a:pPr algn="ctr">
              <a:lnSpc>
                <a:spcPct val="90000"/>
              </a:lnSpc>
            </a:pPr>
            <a:r>
              <a:rPr b="false" spc="-1" strike="noStrike" sz="45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Образец заголовка</a:t>
            </a:r>
            <a:endParaRPr b="false" spc="-1" strike="noStrike" sz="45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33" name="Shape 33"/>
          <p:cNvSpPr txBox="true"/>
          <p:nvPr isPhoto="false">
            <p:ph idx="2" type="dt"/>
          </p:nvPr>
        </p:nvSpPr>
        <p:spPr>
          <a:xfrm flipH="false" flipV="false" rot="0">
            <a:off x="628560" y="4767120"/>
            <a:ext cx="2057040" cy="273599"/>
          </a:xfrm>
          <a:prstGeom prst="rect">
            <a:avLst/>
          </a:prstGeom>
          <a:noFill/>
          <a:ln w="0">
            <a:noFill/>
          </a:ln>
        </p:spPr>
        <p:txBody>
          <a:bodyPr anchor="ctr" bIns="45720" lIns="91440" rIns="91440" tIns="45720">
            <a:noAutofit/>
          </a:bodyPr>
          <a:lstStyle>
            <a:defPPr/>
            <a:lvl1pPr algn="l" indent="0" lvl="0" marL="0">
              <a:defRPr b="false" spc="-1" strike="noStrike" sz="1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false" spc="-1" strike="noStrike" sz="1400">
                <a:latin typeface="Times New Roman"/>
                <a:ea typeface="Times New Roman"/>
                <a:cs typeface="Times New Roman"/>
              </a:rPr>
              <a:t>&lt;дата/время&gt;</a:t>
            </a:r>
          </a:p>
        </p:txBody>
      </p:sp>
      <p:sp>
        <p:nvSpPr>
          <p:cNvPr hidden="false" id="34" name="Shape 34"/>
          <p:cNvSpPr txBox="true"/>
          <p:nvPr isPhoto="false">
            <p:ph idx="3" type="ftr"/>
          </p:nvPr>
        </p:nvSpPr>
        <p:spPr>
          <a:xfrm flipH="false" flipV="false" rot="0">
            <a:off x="3029040" y="4767120"/>
            <a:ext cx="3085920" cy="273599"/>
          </a:xfrm>
          <a:prstGeom prst="rect">
            <a:avLst/>
          </a:prstGeom>
          <a:noFill/>
          <a:ln w="0">
            <a:noFill/>
          </a:ln>
        </p:spPr>
        <p:txBody>
          <a:bodyPr anchor="ctr" bIns="45720" lIns="91440" rIns="91440" tIns="45720">
            <a:noAutofit/>
          </a:bodyPr>
          <a:lstStyle>
            <a:defPPr/>
            <a:lvl1pPr algn="ctr" indent="0" lvl="0" marL="0">
              <a:buNone/>
              <a:defRPr b="false" spc="-1" strike="noStrike" sz="1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false" spc="-1" strike="noStrike" sz="1400">
                <a:latin typeface="Times New Roman"/>
                <a:ea typeface="Times New Roman"/>
                <a:cs typeface="Times New Roman"/>
              </a:rPr>
              <a:t>&lt;нижний колонтитул&gt;</a:t>
            </a:r>
          </a:p>
        </p:txBody>
      </p:sp>
      <p:sp>
        <p:nvSpPr>
          <p:cNvPr hidden="false" id="35" name="Shape 35"/>
          <p:cNvSpPr txBox="true"/>
          <p:nvPr isPhoto="false">
            <p:ph idx="4" type="sldNum"/>
          </p:nvPr>
        </p:nvSpPr>
        <p:spPr>
          <a:xfrm flipH="false" flipV="false" rot="0">
            <a:off x="6458040" y="4767120"/>
            <a:ext cx="2057040" cy="273599"/>
          </a:xfrm>
          <a:prstGeom prst="rect">
            <a:avLst/>
          </a:prstGeom>
          <a:noFill/>
          <a:ln w="0">
            <a:noFill/>
          </a:ln>
        </p:spPr>
        <p:txBody>
          <a:bodyPr anchor="ctr" bIns="45720" lIns="91440" rIns="91440" tIns="45720">
            <a:noAutofit/>
          </a:bodyPr>
          <a:lstStyle>
            <a:defPPr/>
            <a:lvl1pPr algn="r" indent="0" lvl="0" marL="0">
              <a:lnSpc>
                <a:spcPct val="100000"/>
              </a:lnSpc>
              <a:buNone/>
              <a:defRPr b="false" spc="-1" strike="noStrike" sz="900">
                <a:solidFill>
                  <a:srgbClr val="8B8B8B"/>
                </a:solidFill>
                <a:latin typeface="Arial"/>
                <a:ea typeface="Arial"/>
                <a:cs typeface="Arial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b="false" spc="-1" strike="noStrike" sz="900">
                <a:solidFill>
                  <a:srgbClr val="8B8B8B"/>
                </a:solidFill>
                <a:latin typeface="Arial"/>
                <a:ea typeface="Arial"/>
                <a:cs typeface="Arial"/>
              </a:rPr>
              <a:t>‹#›</a:t>
            </a:r>
            <a:endParaRPr b="false" spc="-1" strike="noStrike" sz="90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hidden="false" id="36" name="Shape 36"/>
          <p:cNvSpPr txBox="true"/>
          <p:nvPr isPhoto="false">
            <p:ph idx="5" type="body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p>
            <a:pPr indent="-324000" marL="432000">
              <a:lnSpc>
                <a:spcPct val="90000"/>
              </a:lnSpc>
              <a:spcBef>
                <a:spcPts val="1417"/>
              </a:spcBef>
            </a:pPr>
            <a:r>
              <a:rPr b="false" spc="-1" strike="noStrike" sz="21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Для правки структуры щёлкните мышью</a:t>
            </a:r>
          </a:p>
          <a:p>
            <a:pPr indent="-324000" lvl="1" marL="864000">
              <a:lnSpc>
                <a:spcPct val="90000"/>
              </a:lnSpc>
              <a:spcBef>
                <a:spcPts val="1134"/>
              </a:spcBef>
            </a:pPr>
            <a:r>
              <a:rPr b="false" spc="-1" strike="noStrike" sz="15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Второй уровень структуры</a:t>
            </a:r>
          </a:p>
          <a:p>
            <a:pPr indent="-288000" lvl="2" marL="1296000">
              <a:lnSpc>
                <a:spcPct val="90000"/>
              </a:lnSpc>
              <a:spcBef>
                <a:spcPts val="850"/>
              </a:spcBef>
            </a:pPr>
            <a:r>
              <a:rPr b="false" spc="-1" strike="noStrike" sz="135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Третий уровень структуры</a:t>
            </a:r>
          </a:p>
          <a:p>
            <a:pPr indent="-216000" lvl="3" marL="1728000">
              <a:lnSpc>
                <a:spcPct val="90000"/>
              </a:lnSpc>
              <a:spcBef>
                <a:spcPts val="567"/>
              </a:spcBef>
            </a:pPr>
            <a:r>
              <a:rPr b="false" spc="-1" strike="noStrike" sz="135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Четвёртый уровень структуры</a:t>
            </a:r>
          </a:p>
          <a:p>
            <a:pPr indent="-216000" lvl="4" marL="2160000">
              <a:lnSpc>
                <a:spcPct val="90000"/>
              </a:lnSpc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Пятый уровень структуры</a:t>
            </a:r>
          </a:p>
          <a:p>
            <a:pPr indent="-216000" lvl="5" marL="2592000">
              <a:lnSpc>
                <a:spcPct val="90000"/>
              </a:lnSpc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Шестой уровень структуры</a:t>
            </a:r>
          </a:p>
          <a:p>
            <a:pPr indent="-216000" lvl="6" marL="3024000">
              <a:lnSpc>
                <a:spcPct val="90000"/>
              </a:lnSpc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Седьмой уровень структуры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defPPr/>
      <a:lvl1pPr algn="l" lvl="0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algn="l" indent="-228600" lvl="0" marL="2286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algn="l" indent="-228600" lvl="1" marL="6858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algn="l" indent="-228600" lvl="2" marL="11430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algn="l" indent="-228600" lvl="3" marL="1600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-228600" lvl="4" marL="2057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-228600" lvl="5" marL="25146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-228600" lvl="6" marL="29718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-228600" lvl="7" marL="34290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-228600" lvl="8" marL="3886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algn="l" indent="0" lvl="0" mar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algn="l" indent="0" lvl="1" marL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algn="l" indent="0" lvl="2" marL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algn="l" indent="0" lvl="3" marL="13716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0" lvl="4" marL="18288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0" lvl="5" marL="22860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0" lvl="6" marL="2743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0" lvl="7" marL="3200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0" lvl="8" marL="36576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cSld name="">
    <p:bg>
      <p:bgPr>
        <a:gradFill>
          <a:gsLst>
            <a:gs pos="0">
              <a:srgbClr val="9B9B9B"/>
            </a:gs>
            <a:gs pos="100000">
              <a:srgbClr val="B8B8B8"/>
            </a:gs>
          </a:gsLst>
        </a:gradFill>
      </p:bgPr>
    </p:bg>
    <p:spTree>
      <p:nvGrpSpPr>
        <p:cNvPr hidden="false" id="37" name="GroupShape 3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8" name="Shape 38"/>
          <p:cNvSpPr txBox="true"/>
          <p:nvPr isPhoto="false">
            <p:ph idx="2" type="dt"/>
          </p:nvPr>
        </p:nvSpPr>
        <p:spPr>
          <a:xfrm flipH="false" flipV="false" rot="0">
            <a:off x="45720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anchor="t" bIns="45720" lIns="91440" rIns="91440" tIns="45720">
            <a:noAutofit/>
          </a:bodyPr>
          <a:lstStyle>
            <a:defPPr/>
            <a:lvl1pPr algn="l" indent="0" lvl="0" marL="0">
              <a:defRPr b="false" spc="-1" strike="noStrike" sz="1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false" spc="-1" strike="noStrike" sz="1400">
                <a:latin typeface="Times New Roman"/>
                <a:ea typeface="Times New Roman"/>
                <a:cs typeface="Times New Roman"/>
              </a:rPr>
              <a:t>&lt;дата/время&gt;</a:t>
            </a:r>
          </a:p>
        </p:txBody>
      </p:sp>
      <p:sp>
        <p:nvSpPr>
          <p:cNvPr hidden="false" id="39" name="Shape 39"/>
          <p:cNvSpPr txBox="true"/>
          <p:nvPr isPhoto="false">
            <p:ph idx="3" type="ftr"/>
          </p:nvPr>
        </p:nvSpPr>
        <p:spPr>
          <a:xfrm flipH="false" flipV="false" rot="0">
            <a:off x="3124080" y="4684680"/>
            <a:ext cx="2895120" cy="356760"/>
          </a:xfrm>
          <a:prstGeom prst="rect">
            <a:avLst/>
          </a:prstGeom>
          <a:noFill/>
          <a:ln w="9360">
            <a:noFill/>
          </a:ln>
        </p:spPr>
        <p:txBody>
          <a:bodyPr anchor="t" bIns="45720" lIns="91440" rIns="91440" tIns="45720">
            <a:noAutofit/>
          </a:bodyPr>
          <a:lstStyle>
            <a:defPPr/>
            <a:lvl1pPr algn="ctr" indent="0" lvl="0" marL="0">
              <a:buNone/>
              <a:defRPr b="false" spc="-1" strike="noStrike" sz="14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false" spc="-1" strike="noStrike" sz="1400">
                <a:latin typeface="Times New Roman"/>
                <a:ea typeface="Times New Roman"/>
                <a:cs typeface="Times New Roman"/>
              </a:rPr>
              <a:t>&lt;нижний колонтитул&gt;</a:t>
            </a:r>
          </a:p>
        </p:txBody>
      </p:sp>
      <p:sp>
        <p:nvSpPr>
          <p:cNvPr hidden="false" id="40" name="Shape 40"/>
          <p:cNvSpPr txBox="true"/>
          <p:nvPr isPhoto="false">
            <p:ph idx="4" type="sldNum"/>
          </p:nvPr>
        </p:nvSpPr>
        <p:spPr>
          <a:xfrm flipH="false" flipV="false" rot="0">
            <a:off x="655308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anchor="t" bIns="45720" lIns="91440" rIns="91440" tIns="45720">
            <a:noAutofit/>
          </a:bodyPr>
          <a:lstStyle>
            <a:defPPr/>
            <a:lvl1pPr algn="r" indent="0" lvl="0" marL="0">
              <a:lnSpc>
                <a:spcPct val="100000"/>
              </a:lnSpc>
              <a:buNone/>
              <a:defRPr b="false" spc="-1" strike="noStrike"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b="false" spc="-1" strike="noStrike" sz="1400">
                <a:solidFill>
                  <a:srgbClr val="000000"/>
                </a:solidFill>
                <a:latin typeface="Arial"/>
                <a:ea typeface="Arial"/>
                <a:cs typeface="Arial"/>
              </a:rPr>
              <a:t>‹#›</a:t>
            </a:r>
            <a:endParaRPr b="false" spc="-1" strike="noStrike" sz="140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hidden="false" id="41" name="Shape 41"/>
          <p:cNvSpPr txBox="true"/>
          <p:nvPr isPhoto="false">
            <p:ph idx="6" type="title"/>
          </p:nvPr>
        </p:nvSpPr>
        <p:spPr>
          <a:xfrm flipH="false" flipV="false" rot="0"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anchor="ctr" bIns="0" lIns="0" rIns="0" tIns="0">
            <a:noAutofit/>
          </a:bodyPr>
          <a:p>
            <a:r>
              <a:rPr b="false" spc="-1" strike="noStrike" sz="4000">
                <a:solidFill>
                  <a:srgbClr val="000000"/>
                </a:solidFill>
                <a:latin typeface="Arial"/>
                <a:ea typeface="Arial"/>
                <a:cs typeface="Arial"/>
              </a:rPr>
              <a:t>Для правки текста заглавия щёлкните мышью</a:t>
            </a:r>
          </a:p>
        </p:txBody>
      </p:sp>
      <p:sp>
        <p:nvSpPr>
          <p:cNvPr hidden="false" id="42" name="Shape 42"/>
          <p:cNvSpPr txBox="true"/>
          <p:nvPr isPhoto="false">
            <p:ph idx="6" type="body"/>
          </p:nvPr>
        </p:nvSpPr>
        <p:spPr>
          <a:xfrm flipH="false" flipV="false" rot="0">
            <a:off x="457200" y="1203480"/>
            <a:ext cx="8229240" cy="2982959"/>
          </a:xfrm>
          <a:prstGeom prst="rect">
            <a:avLst/>
          </a:prstGeom>
          <a:noFill/>
          <a:ln w="0">
            <a:noFill/>
          </a:ln>
        </p:spPr>
        <p:txBody>
          <a:bodyPr anchor="t" bIns="0" lIns="0" rIns="0" tIns="0">
            <a:normAutofit fontScale="100%" lnSpcReduction="0%"/>
          </a:bodyPr>
          <a:p>
            <a:pPr indent="-324000" marL="432000">
              <a:spcBef>
                <a:spcPts val="1417"/>
              </a:spcBef>
            </a:pPr>
            <a:r>
              <a:rPr b="false" spc="-1" strike="noStrike" sz="3200">
                <a:solidFill>
                  <a:srgbClr val="000000"/>
                </a:solidFill>
                <a:latin typeface="Arial"/>
                <a:ea typeface="Arial"/>
                <a:cs typeface="Arial"/>
              </a:rPr>
              <a:t>Для правки структуры щёлкните мышью</a:t>
            </a:r>
          </a:p>
          <a:p>
            <a:pPr indent="-324000" lvl="1" marL="864000">
              <a:spcBef>
                <a:spcPts val="1134"/>
              </a:spcBef>
            </a:pPr>
            <a:r>
              <a:rPr b="false" spc="-1" strike="noStrike" sz="2400">
                <a:solidFill>
                  <a:srgbClr val="000000"/>
                </a:solidFill>
                <a:latin typeface="Arial"/>
                <a:ea typeface="Arial"/>
                <a:cs typeface="Arial"/>
              </a:rPr>
              <a:t>Второй уровень структуры</a:t>
            </a:r>
          </a:p>
          <a:p>
            <a:pPr indent="-288000" lvl="2" marL="1296000">
              <a:spcBef>
                <a:spcPts val="850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Третий уровень структуры</a:t>
            </a:r>
          </a:p>
          <a:p>
            <a:pPr indent="-216000" lvl="3" marL="1728000">
              <a:spcBef>
                <a:spcPts val="567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Четвёртый уровень структуры</a:t>
            </a:r>
          </a:p>
          <a:p>
            <a:pPr indent="-216000" lvl="4" marL="2160000"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Пятый уровень структуры</a:t>
            </a:r>
          </a:p>
          <a:p>
            <a:pPr indent="-216000" lvl="5" marL="2592000"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Шестой уровень структуры</a:t>
            </a:r>
          </a:p>
          <a:p>
            <a:pPr indent="-216000" lvl="6" marL="3024000">
              <a:spcBef>
                <a:spcPts val="283"/>
              </a:spcBef>
            </a:pPr>
            <a:r>
              <a:rPr b="false" spc="-1" strike="noStrike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Седьмой уровень структуры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xStyles>
    <p:titleStyle>
      <a:defPPr/>
      <a:lvl1pPr algn="l" lvl="0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algn="l" indent="-228600" lvl="0" marL="2286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algn="l" indent="-228600" lvl="1" marL="6858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algn="l" indent="-228600" lvl="2" marL="11430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algn="l" indent="-228600" lvl="3" marL="1600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-228600" lvl="4" marL="2057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-228600" lvl="5" marL="25146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-228600" lvl="6" marL="29718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-228600" lvl="7" marL="34290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-228600" lvl="8" marL="3886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algn="l" indent="0" lvl="0" mar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algn="l" indent="0" lvl="1" marL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algn="l" indent="0" lvl="2" marL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algn="l" indent="0" lvl="3" marL="13716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0" lvl="4" marL="18288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0" lvl="5" marL="22860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0" lvl="6" marL="2743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0" lvl="7" marL="3200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0" lvl="8" marL="36576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 ?>
<Relationships xmlns="http://schemas.openxmlformats.org/package/2006/relationships">
  <Relationship Id="rId1" Target="../media/1.png" Type="http://schemas.openxmlformats.org/officeDocument/2006/relationships/image"/>
  <Relationship Id="rId2" Target="../media/2.jpeg" Type="http://schemas.openxmlformats.org/officeDocument/2006/relationships/image"/>
  <Relationship Id="rId3" Target="../slideLayouts/slideLayout70.xml" Type="http://schemas.openxmlformats.org/officeDocument/2006/relationships/slideLayout"/>
</Relationships>

</file>

<file path=ppt/slides/_rels/slide10.xml.rels><?xml version="1.0" encoding="UTF-8" standalone="no" ?>
<Relationships xmlns="http://schemas.openxmlformats.org/package/2006/relationships">
  <Relationship Id="rId6" Target="../media/33.jpeg" Type="http://schemas.openxmlformats.org/officeDocument/2006/relationships/image"/>
  <Relationship Id="rId1" Target="../media/28.png" Type="http://schemas.openxmlformats.org/officeDocument/2006/relationships/image"/>
  <Relationship Id="rId2" Target="../media/29.jpeg" Type="http://schemas.openxmlformats.org/officeDocument/2006/relationships/image"/>
  <Relationship Id="rId3" Target="../media/30.jpeg" Type="http://schemas.openxmlformats.org/officeDocument/2006/relationships/image"/>
  <Relationship Id="rId4" Target="../media/31.jpeg" Type="http://schemas.openxmlformats.org/officeDocument/2006/relationships/image"/>
  <Relationship Id="rId7" Target="../slideLayouts/slideLayout23.xml" Type="http://schemas.openxmlformats.org/officeDocument/2006/relationships/slideLayout"/>
  <Relationship Id="rId5" Target="../media/32.jpeg" Type="http://schemas.openxmlformats.org/officeDocument/2006/relationships/image"/>
</Relationships>

</file>

<file path=ppt/slides/_rels/slide11.xml.rels><?xml version="1.0" encoding="UTF-8" standalone="no" ?>
<Relationships xmlns="http://schemas.openxmlformats.org/package/2006/relationships">
  <Relationship Id="rId6" Target="../media/39.jpeg" Type="http://schemas.openxmlformats.org/officeDocument/2006/relationships/image"/>
  <Relationship Id="rId1" Target="../media/34.jpeg" Type="http://schemas.openxmlformats.org/officeDocument/2006/relationships/image"/>
  <Relationship Id="rId2" Target="../media/35.jpeg" Type="http://schemas.openxmlformats.org/officeDocument/2006/relationships/image"/>
  <Relationship Id="rId3" Target="../media/36.jpeg" Type="http://schemas.openxmlformats.org/officeDocument/2006/relationships/image"/>
  <Relationship Id="rId4" Target="../media/37.jpeg" Type="http://schemas.openxmlformats.org/officeDocument/2006/relationships/image"/>
  <Relationship Id="rId7" Target="../slideLayouts/slideLayout23.xml" Type="http://schemas.openxmlformats.org/officeDocument/2006/relationships/slideLayout"/>
  <Relationship Id="rId5" Target="../media/38.png" Type="http://schemas.openxmlformats.org/officeDocument/2006/relationships/image"/>
</Relationships>

</file>

<file path=ppt/slides/_rels/slide12.xml.rels><?xml version="1.0" encoding="UTF-8" standalone="no" ?>
<Relationships xmlns="http://schemas.openxmlformats.org/package/2006/relationships">
  <Relationship Id="rId1" Target="../media/40.png" Type="http://schemas.openxmlformats.org/officeDocument/2006/relationships/image"/>
  <Relationship Id="rId2" Target="../slideLayouts/slideLayout23.xml" Type="http://schemas.openxmlformats.org/officeDocument/2006/relationships/slideLayout"/>
</Relationships>

</file>

<file path=ppt/slides/_rels/slide13.xml.rels><?xml version="1.0" encoding="UTF-8" standalone="no" ?>
<Relationships xmlns="http://schemas.openxmlformats.org/package/2006/relationships">
  <Relationship Id="rId1" Target="../media/41.jpeg" Type="http://schemas.openxmlformats.org/officeDocument/2006/relationships/image"/>
  <Relationship Id="rId2" Target="../media/42.png" Type="http://schemas.openxmlformats.org/officeDocument/2006/relationships/image"/>
  <Relationship Id="rId3" Target="../media/43.jpeg" Type="http://schemas.openxmlformats.org/officeDocument/2006/relationships/image"/>
  <Relationship Id="rId4" Target="../slideLayouts/slideLayout28.xml" Type="http://schemas.openxmlformats.org/officeDocument/2006/relationships/slideLayout"/>
</Relationships>

</file>

<file path=ppt/slides/_rels/slide14.xml.rels><?xml version="1.0" encoding="UTF-8" standalone="no" ?>
<Relationships xmlns="http://schemas.openxmlformats.org/package/2006/relationships">
  <Relationship Id="rId1" Target="../media/44.png" Type="http://schemas.openxmlformats.org/officeDocument/2006/relationships/image"/>
  <Relationship Id="rId2" Target="../media/45.png" Type="http://schemas.openxmlformats.org/officeDocument/2006/relationships/image"/>
  <Relationship Id="rId3" Target="../slideLayouts/slideLayout27.xml" Type="http://schemas.openxmlformats.org/officeDocument/2006/relationships/slideLayout"/>
</Relationships>

</file>

<file path=ppt/slides/_rels/slide15.xml.rels><?xml version="1.0" encoding="UTF-8" standalone="no" ?>
<Relationships xmlns="http://schemas.openxmlformats.org/package/2006/relationships">
  <Relationship Id="rId1" Target="../media/46.jpeg" Type="http://schemas.openxmlformats.org/officeDocument/2006/relationships/image"/>
  <Relationship Id="rId2" Target="../slideLayouts/slideLayout28.xml" Type="http://schemas.openxmlformats.org/officeDocument/2006/relationships/slideLayout"/>
</Relationships>

</file>

<file path=ppt/slides/_rels/slide16.xml.rels><?xml version="1.0" encoding="UTF-8" standalone="no" ?>
<Relationships xmlns="http://schemas.openxmlformats.org/package/2006/relationships">
  <Relationship Id="rId1" Target="../media/47.png" Type="http://schemas.openxmlformats.org/officeDocument/2006/relationships/image"/>
  <Relationship Id="rId2" Target="../slideLayouts/slideLayout22.xml" Type="http://schemas.openxmlformats.org/officeDocument/2006/relationships/slideLayout"/>
</Relationships>

</file>

<file path=ppt/slides/_rels/slide17.xml.rels><?xml version="1.0" encoding="UTF-8" standalone="no" ?>
<Relationships xmlns="http://schemas.openxmlformats.org/package/2006/relationships">
  <Relationship Id="rId1" Target="../media/48.png" Type="http://schemas.openxmlformats.org/officeDocument/2006/relationships/image"/>
  <Relationship Id="rId2" Target="../media/49.jpeg" Type="http://schemas.openxmlformats.org/officeDocument/2006/relationships/image"/>
  <Relationship Id="rId3" Target="../slideLayouts/slideLayout70.xml" Type="http://schemas.openxmlformats.org/officeDocument/2006/relationships/slideLayout"/>
</Relationships>

</file>

<file path=ppt/slides/_rels/slide18.xml.rels><?xml version="1.0" encoding="UTF-8" standalone="no" ?>
<Relationships xmlns="http://schemas.openxmlformats.org/package/2006/relationships">
  <Relationship Id="rId1" Target="../media/50.png" Type="http://schemas.openxmlformats.org/officeDocument/2006/relationships/image"/>
  <Relationship Id="rId2" Target="../slideLayouts/slideLayout70.xml" Type="http://schemas.openxmlformats.org/officeDocument/2006/relationships/slideLayout"/>
</Relationships>

</file>

<file path=ppt/slides/_rels/slide19.xml.rels><?xml version="1.0" encoding="UTF-8" standalone="no" ?>
<Relationships xmlns="http://schemas.openxmlformats.org/package/2006/relationships">
  <Relationship Id="rId1" Target="../media/51.jpeg" Type="http://schemas.openxmlformats.org/officeDocument/2006/relationships/image"/>
  <Relationship Id="rId2" Target="../media/52.jpeg" Type="http://schemas.openxmlformats.org/officeDocument/2006/relationships/image"/>
  <Relationship Id="rId3" Target="../media/53.jpeg" Type="http://schemas.openxmlformats.org/officeDocument/2006/relationships/image"/>
  <Relationship Id="rId4" Target="../slideLayouts/slideLayout70.xml" Type="http://schemas.openxmlformats.org/officeDocument/2006/relationships/slideLayout"/>
</Relationships>

</file>

<file path=ppt/slides/_rels/slide2.xml.rels><?xml version="1.0" encoding="UTF-8" standalone="no" ?>
<Relationships xmlns="http://schemas.openxmlformats.org/package/2006/relationships">
  <Relationship Id="rId1" Target="../media/3.jpeg" Type="http://schemas.openxmlformats.org/officeDocument/2006/relationships/image"/>
  <Relationship Id="rId2" Target="../slideLayouts/slideLayout24.xml" Type="http://schemas.openxmlformats.org/officeDocument/2006/relationships/slideLayout"/>
</Relationships>

</file>

<file path=ppt/slides/_rels/slide20.xml.rels><?xml version="1.0" encoding="UTF-8" standalone="no" ?>
<Relationships xmlns="http://schemas.openxmlformats.org/package/2006/relationships">
  <Relationship Id="rId1" Target="../media/54.jpeg" Type="http://schemas.openxmlformats.org/officeDocument/2006/relationships/image"/>
  <Relationship Id="rId2" Target="../media/55.jpeg" Type="http://schemas.openxmlformats.org/officeDocument/2006/relationships/image"/>
  <Relationship Id="rId3" Target="../media/56.jpeg" Type="http://schemas.openxmlformats.org/officeDocument/2006/relationships/image"/>
  <Relationship Id="rId4" Target="../slideLayouts/slideLayout70.xml" Type="http://schemas.openxmlformats.org/officeDocument/2006/relationships/slideLayout"/>
</Relationships>

</file>

<file path=ppt/slides/_rels/slide21.xml.rels><?xml version="1.0" encoding="UTF-8" standalone="no" ?>
<Relationships xmlns="http://schemas.openxmlformats.org/package/2006/relationships">
  <Relationship Id="rId1" Target="../media/57.png" Type="http://schemas.openxmlformats.org/officeDocument/2006/relationships/image"/>
  <Relationship Id="rId2" Target="../media/58.jpeg" Type="http://schemas.openxmlformats.org/officeDocument/2006/relationships/image"/>
  <Relationship Id="rId3" Target="../slideLayouts/slideLayout28.xml" Type="http://schemas.openxmlformats.org/officeDocument/2006/relationships/slideLayout"/>
</Relationships>

</file>

<file path=ppt/slides/_rels/slide22.xml.rels><?xml version="1.0" encoding="UTF-8" standalone="no" ?>
<Relationships xmlns="http://schemas.openxmlformats.org/package/2006/relationships">
  <Relationship Id="rId1" Target="../media/59.png" Type="http://schemas.openxmlformats.org/officeDocument/2006/relationships/image"/>
  <Relationship Id="rId2" Target="../media/60.png" Type="http://schemas.openxmlformats.org/officeDocument/2006/relationships/image"/>
  <Relationship Id="rId3" Target="../media/61.jpeg" Type="http://schemas.openxmlformats.org/officeDocument/2006/relationships/image"/>
  <Relationship Id="rId4" Target="../slideLayouts/slideLayout70.xml" Type="http://schemas.openxmlformats.org/officeDocument/2006/relationships/slideLayout"/>
</Relationships>

</file>

<file path=ppt/slides/_rels/slide23.xml.rels><?xml version="1.0" encoding="UTF-8" standalone="no" ?>
<Relationships xmlns="http://schemas.openxmlformats.org/package/2006/relationships">
  <Relationship Id="rId1" Target="../media/62.png" Type="http://schemas.openxmlformats.org/officeDocument/2006/relationships/image"/>
  <Relationship Id="rId2" Target="../media/63.jpeg" Type="http://schemas.openxmlformats.org/officeDocument/2006/relationships/image"/>
  <Relationship Id="rId3" Target="../media/64.png" Type="http://schemas.openxmlformats.org/officeDocument/2006/relationships/image"/>
  <Relationship Id="rId4" Target="../media/65.jpeg" Type="http://schemas.openxmlformats.org/officeDocument/2006/relationships/image"/>
  <Relationship Id="rId5" Target="../slideLayouts/slideLayout28.xml" Type="http://schemas.openxmlformats.org/officeDocument/2006/relationships/slideLayout"/>
</Relationships>

</file>

<file path=ppt/slides/_rels/slide24.xml.rels><?xml version="1.0" encoding="UTF-8" standalone="no" ?>
<Relationships xmlns="http://schemas.openxmlformats.org/package/2006/relationships">
  <Relationship Id="rId1" Target="../media/66.png" Type="http://schemas.openxmlformats.org/officeDocument/2006/relationships/image"/>
  <Relationship Id="rId2" Target="../slideLayouts/slideLayout28.xml" Type="http://schemas.openxmlformats.org/officeDocument/2006/relationships/slideLayout"/>
</Relationships>

</file>

<file path=ppt/slides/_rels/slide25.xml.rels><?xml version="1.0" encoding="UTF-8" standalone="no" ?>
<Relationships xmlns="http://schemas.openxmlformats.org/package/2006/relationships">
  <Relationship Id="rId6" Target="../media/72.png" Type="http://schemas.openxmlformats.org/officeDocument/2006/relationships/image"/>
  <Relationship Id="rId1" Target="../media/67.png" Type="http://schemas.openxmlformats.org/officeDocument/2006/relationships/image"/>
  <Relationship Id="rId2" Target="../media/68.png" Type="http://schemas.openxmlformats.org/officeDocument/2006/relationships/image"/>
  <Relationship Id="rId3" Target="../media/69.png" Type="http://schemas.openxmlformats.org/officeDocument/2006/relationships/image"/>
  <Relationship Id="rId8" Target="../slideLayouts/slideLayout28.xml" Type="http://schemas.openxmlformats.org/officeDocument/2006/relationships/slideLayout"/>
  <Relationship Id="rId4" Target="../media/70.png" Type="http://schemas.openxmlformats.org/officeDocument/2006/relationships/image"/>
  <Relationship Id="rId7" Target="../media/73.jpeg" Type="http://schemas.openxmlformats.org/officeDocument/2006/relationships/image"/>
  <Relationship Id="rId5" Target="../media/71.png" Type="http://schemas.openxmlformats.org/officeDocument/2006/relationships/image"/>
</Relationships>

</file>

<file path=ppt/slides/_rels/slide26.xml.rels><?xml version="1.0" encoding="UTF-8" standalone="no" ?>
<Relationships xmlns="http://schemas.openxmlformats.org/package/2006/relationships">
  <Relationship Id="rId1" Target="../media/74.png" Type="http://schemas.openxmlformats.org/officeDocument/2006/relationships/image"/>
  <Relationship Id="rId2" Target="../media/75.png" Type="http://schemas.openxmlformats.org/officeDocument/2006/relationships/image"/>
  <Relationship Id="rId3" Target="../media/76.png" Type="http://schemas.openxmlformats.org/officeDocument/2006/relationships/image"/>
  <Relationship Id="rId4" Target="../slideLayouts/slideLayout28.xml" Type="http://schemas.openxmlformats.org/officeDocument/2006/relationships/slideLayout"/>
</Relationships>

</file>

<file path=ppt/slides/_rels/slide27.xml.rels><?xml version="1.0" encoding="UTF-8" standalone="no" ?>
<Relationships xmlns="http://schemas.openxmlformats.org/package/2006/relationships">
  <Relationship Id="rId1" Target="../media/77.png" Type="http://schemas.openxmlformats.org/officeDocument/2006/relationships/image"/>
  <Relationship Id="rId2" Target="../media/78.png" Type="http://schemas.openxmlformats.org/officeDocument/2006/relationships/image"/>
  <Relationship Id="rId3" Target="../media/79.png" Type="http://schemas.openxmlformats.org/officeDocument/2006/relationships/image"/>
  <Relationship Id="rId4" Target="../media/80.png" Type="http://schemas.openxmlformats.org/officeDocument/2006/relationships/image"/>
  <Relationship Id="rId5" Target="../slideLayouts/slideLayout28.xml" Type="http://schemas.openxmlformats.org/officeDocument/2006/relationships/slideLayout"/>
</Relationships>

</file>

<file path=ppt/slides/_rels/slide28.xml.rels><?xml version="1.0" encoding="UTF-8" standalone="no" ?>
<Relationships xmlns="http://schemas.openxmlformats.org/package/2006/relationships">
  <Relationship Id="rId6" Target="../slideLayouts/slideLayout28.xml" Type="http://schemas.openxmlformats.org/officeDocument/2006/relationships/slideLayout"/>
  <Relationship Id="rId1" Target="../media/81.png" Type="http://schemas.openxmlformats.org/officeDocument/2006/relationships/image"/>
  <Relationship Id="rId2" Target="../media/82.png" Type="http://schemas.openxmlformats.org/officeDocument/2006/relationships/image"/>
  <Relationship Id="rId3" Target="../media/83.png" Type="http://schemas.openxmlformats.org/officeDocument/2006/relationships/image"/>
  <Relationship Id="rId4" Target="../media/84.png" Type="http://schemas.openxmlformats.org/officeDocument/2006/relationships/image"/>
  <Relationship Id="rId5" Target="../media/85.png" Type="http://schemas.openxmlformats.org/officeDocument/2006/relationships/image"/>
</Relationships>

</file>

<file path=ppt/slides/_rels/slide29.xml.rels><?xml version="1.0" encoding="UTF-8" standalone="no" ?>
<Relationships xmlns="http://schemas.openxmlformats.org/package/2006/relationships">
  <Relationship Id="rId1" Target="../media/86.png" Type="http://schemas.openxmlformats.org/officeDocument/2006/relationships/image"/>
  <Relationship Id="rId2" Target="../media/87.png" Type="http://schemas.openxmlformats.org/officeDocument/2006/relationships/image"/>
  <Relationship Id="rId3" Target="../media/88.png" Type="http://schemas.openxmlformats.org/officeDocument/2006/relationships/image"/>
  <Relationship Id="rId4" Target="../media/89.png" Type="http://schemas.openxmlformats.org/officeDocument/2006/relationships/image"/>
  <Relationship Id="rId5" Target="../slideLayouts/slideLayout28.xml" Type="http://schemas.openxmlformats.org/officeDocument/2006/relationships/slideLayout"/>
</Relationships>

</file>

<file path=ppt/slides/_rels/slide3.xml.rels><?xml version="1.0" encoding="UTF-8" standalone="no" ?>
<Relationships xmlns="http://schemas.openxmlformats.org/package/2006/relationships">
  <Relationship Id="rId1" Target="../media/4.gif" Type="http://schemas.openxmlformats.org/officeDocument/2006/relationships/image"/>
  <Relationship Id="rId2" Target="../media/5.png" Type="http://schemas.openxmlformats.org/officeDocument/2006/relationships/image"/>
  <Relationship Id="rId3" Target="../slideLayouts/slideLayout28.xml" Type="http://schemas.openxmlformats.org/officeDocument/2006/relationships/slideLayout"/>
</Relationships>

</file>

<file path=ppt/slides/_rels/slide30.xml.rels><?xml version="1.0" encoding="UTF-8" standalone="no" ?>
<Relationships xmlns="http://schemas.openxmlformats.org/package/2006/relationships">
  <Relationship Id="rId6" Target="../slideLayouts/slideLayout28.xml" Type="http://schemas.openxmlformats.org/officeDocument/2006/relationships/slideLayout"/>
  <Relationship Id="rId1" Target="../media/90.png" Type="http://schemas.openxmlformats.org/officeDocument/2006/relationships/image"/>
  <Relationship Id="rId2" Target="../media/91.png" Type="http://schemas.openxmlformats.org/officeDocument/2006/relationships/image"/>
  <Relationship Id="rId3" Target="../media/92.png" Type="http://schemas.openxmlformats.org/officeDocument/2006/relationships/image"/>
  <Relationship Id="rId4" Target="../media/93.png" Type="http://schemas.openxmlformats.org/officeDocument/2006/relationships/image"/>
  <Relationship Id="rId5" Target="../media/94.png" Type="http://schemas.openxmlformats.org/officeDocument/2006/relationships/image"/>
</Relationships>

</file>

<file path=ppt/slides/_rels/slide31.xml.rels><?xml version="1.0" encoding="UTF-8" standalone="no" ?>
<Relationships xmlns="http://schemas.openxmlformats.org/package/2006/relationships">
  <Relationship Id="rId1" Target="../media/95.png" Type="http://schemas.openxmlformats.org/officeDocument/2006/relationships/image"/>
  <Relationship Id="rId2" Target="../media/96.png" Type="http://schemas.openxmlformats.org/officeDocument/2006/relationships/image"/>
  <Relationship Id="rId3" Target="../media/97.png" Type="http://schemas.openxmlformats.org/officeDocument/2006/relationships/image"/>
  <Relationship Id="rId4" Target="../media/98.jpeg" Type="http://schemas.openxmlformats.org/officeDocument/2006/relationships/image"/>
  <Relationship Id="rId5" Target="../slideLayouts/slideLayout28.xml" Type="http://schemas.openxmlformats.org/officeDocument/2006/relationships/slideLayout"/>
</Relationships>

</file>

<file path=ppt/slides/_rels/slide32.xml.rels><?xml version="1.0" encoding="UTF-8" standalone="no" ?>
<Relationships xmlns="http://schemas.openxmlformats.org/package/2006/relationships">
  <Relationship Id="rId1" Target="../media/99.png" Type="http://schemas.openxmlformats.org/officeDocument/2006/relationships/image"/>
  <Relationship Id="rId2" Target="../media/100.jpeg" Type="http://schemas.openxmlformats.org/officeDocument/2006/relationships/image"/>
  <Relationship Id="rId3" Target="../slideLayouts/slideLayout70.xml" Type="http://schemas.openxmlformats.org/officeDocument/2006/relationships/slideLayout"/>
</Relationships>

</file>

<file path=ppt/slides/_rels/slide33.xml.rels><?xml version="1.0" encoding="UTF-8" standalone="no" ?>
<Relationships xmlns="http://schemas.openxmlformats.org/package/2006/relationships">
  <Relationship Id="rId1" Target="../media/101.png" Type="http://schemas.openxmlformats.org/officeDocument/2006/relationships/image"/>
  <Relationship Id="rId2" Target="../media/102.png" Type="http://schemas.openxmlformats.org/officeDocument/2006/relationships/image"/>
  <Relationship Id="rId3" Target="../media/103.png" Type="http://schemas.openxmlformats.org/officeDocument/2006/relationships/image"/>
  <Relationship Id="rId4" Target="../media/104.png" Type="http://schemas.openxmlformats.org/officeDocument/2006/relationships/image"/>
  <Relationship Id="rId5" Target="../slideLayouts/slideLayout28.xml" Type="http://schemas.openxmlformats.org/officeDocument/2006/relationships/slideLayout"/>
</Relationships>

</file>

<file path=ppt/slides/_rels/slide34.xml.rels><?xml version="1.0" encoding="UTF-8" standalone="no" ?>
<Relationships xmlns="http://schemas.openxmlformats.org/package/2006/relationships">
  <Relationship Id="rId1" Target="../media/105.png" Type="http://schemas.openxmlformats.org/officeDocument/2006/relationships/image"/>
  <Relationship Id="rId2" Target="../media/106.png" Type="http://schemas.openxmlformats.org/officeDocument/2006/relationships/image"/>
  <Relationship Id="rId3" Target="../media/107.png" Type="http://schemas.openxmlformats.org/officeDocument/2006/relationships/image"/>
  <Relationship Id="rId4" Target="../slideLayouts/slideLayout28.xml" Type="http://schemas.openxmlformats.org/officeDocument/2006/relationships/slideLayout"/>
</Relationships>

</file>

<file path=ppt/slides/_rels/slide35.xml.rels><?xml version="1.0" encoding="UTF-8" standalone="no" ?>
<Relationships xmlns="http://schemas.openxmlformats.org/package/2006/relationships">
  <Relationship Id="rId1" Target="../media/108.png" Type="http://schemas.openxmlformats.org/officeDocument/2006/relationships/image"/>
  <Relationship Id="rId2" Target="../media/109.jpeg" Type="http://schemas.openxmlformats.org/officeDocument/2006/relationships/image"/>
  <Relationship Id="rId3" Target="../slideLayouts/slideLayout70.xml" Type="http://schemas.openxmlformats.org/officeDocument/2006/relationships/slideLayout"/>
</Relationships>

</file>

<file path=ppt/slides/_rels/slide36.xml.rels><?xml version="1.0" encoding="UTF-8" standalone="no" ?>
<Relationships xmlns="http://schemas.openxmlformats.org/package/2006/relationships">
  <Relationship Id="rId1" Target="../media/110.png" Type="http://schemas.openxmlformats.org/officeDocument/2006/relationships/image"/>
  <Relationship Id="rId2" Target="../media/111.png" Type="http://schemas.openxmlformats.org/officeDocument/2006/relationships/image"/>
  <Relationship Id="rId3" Target="../media/112.jpeg" Type="http://schemas.openxmlformats.org/officeDocument/2006/relationships/image"/>
  <Relationship Id="rId4" Target="../slideLayouts/slideLayout70.xml" Type="http://schemas.openxmlformats.org/officeDocument/2006/relationships/slideLayout"/>
</Relationships>

</file>

<file path=ppt/slides/_rels/slide37.xml.rels><?xml version="1.0" encoding="UTF-8" standalone="no" ?>
<Relationships xmlns="http://schemas.openxmlformats.org/package/2006/relationships">
  <Relationship Id="rId1" Target="../media/113.jpeg" Type="http://schemas.openxmlformats.org/officeDocument/2006/relationships/image"/>
  <Relationship Id="rId2" Target="../media/114.jpeg" Type="http://schemas.openxmlformats.org/officeDocument/2006/relationships/image"/>
  <Relationship Id="rId3" Target="../media/115.jpeg" Type="http://schemas.openxmlformats.org/officeDocument/2006/relationships/image"/>
  <Relationship Id="rId4" Target="../media/116.jpeg" Type="http://schemas.openxmlformats.org/officeDocument/2006/relationships/image"/>
  <Relationship Id="rId5" Target="../slideLayouts/slideLayout70.xml" Type="http://schemas.openxmlformats.org/officeDocument/2006/relationships/slideLayout"/>
</Relationships>

</file>

<file path=ppt/slides/_rels/slide38.xml.rels><?xml version="1.0" encoding="UTF-8" standalone="no" ?>
<Relationships xmlns="http://schemas.openxmlformats.org/package/2006/relationships">
  <Relationship Id="rId1" Target="../media/117.png" Type="http://schemas.openxmlformats.org/officeDocument/2006/relationships/image"/>
  <Relationship Id="rId2" Target="../media/118.jpeg" Type="http://schemas.openxmlformats.org/officeDocument/2006/relationships/image"/>
  <Relationship Id="rId3" Target="../slideLayouts/slideLayout28.xml" Type="http://schemas.openxmlformats.org/officeDocument/2006/relationships/slideLayout"/>
</Relationships>

</file>

<file path=ppt/slides/_rels/slide39.xml.rels><?xml version="1.0" encoding="UTF-8" standalone="no" ?>
<Relationships xmlns="http://schemas.openxmlformats.org/package/2006/relationships">
  <Relationship Id="rId1" Target="../media/119.png" Type="http://schemas.openxmlformats.org/officeDocument/2006/relationships/image"/>
  <Relationship Id="rId2" Target="../media/120.jpeg" Type="http://schemas.openxmlformats.org/officeDocument/2006/relationships/image"/>
  <Relationship Id="rId3" Target="../slideLayouts/slideLayout70.xml" Type="http://schemas.openxmlformats.org/officeDocument/2006/relationships/slideLayout"/>
</Relationships>

</file>

<file path=ppt/slides/_rels/slide4.xml.rels><?xml version="1.0" encoding="UTF-8" standalone="no" ?>
<Relationships xmlns="http://schemas.openxmlformats.org/package/2006/relationships">
  <Relationship Id="rId1" Target="../media/6.jpeg" Type="http://schemas.openxmlformats.org/officeDocument/2006/relationships/image"/>
  <Relationship Id="rId2" Target="../slideLayouts/slideLayout24.xml" Type="http://schemas.openxmlformats.org/officeDocument/2006/relationships/slideLayout"/>
</Relationships>

</file>

<file path=ppt/slides/_rels/slide40.xml.rels><?xml version="1.0" encoding="UTF-8" standalone="no" ?>
<Relationships xmlns="http://schemas.openxmlformats.org/package/2006/relationships">
  <Relationship Id="rId1" Target="../media/121.png" Type="http://schemas.openxmlformats.org/officeDocument/2006/relationships/image"/>
  <Relationship Id="rId2" Target="../media/122.png" Type="http://schemas.openxmlformats.org/officeDocument/2006/relationships/image"/>
  <Relationship Id="rId3" Target="../media/123.png" Type="http://schemas.openxmlformats.org/officeDocument/2006/relationships/image"/>
  <Relationship Id="rId4" Target="../slideLayouts/slideLayout28.xml" Type="http://schemas.openxmlformats.org/officeDocument/2006/relationships/slideLayout"/>
</Relationships>

</file>

<file path=ppt/slides/_rels/slide5.xml.rels><?xml version="1.0" encoding="UTF-8" standalone="no" ?>
<Relationships xmlns="http://schemas.openxmlformats.org/package/2006/relationships">
  <Relationship Id="rId6" Target="../media/12.png" Type="http://schemas.openxmlformats.org/officeDocument/2006/relationships/image"/>
  <Relationship Id="rId1" Target="../media/7.png" Type="http://schemas.openxmlformats.org/officeDocument/2006/relationships/image"/>
  <Relationship Id="rId2" Target="../media/8.png" Type="http://schemas.openxmlformats.org/officeDocument/2006/relationships/image"/>
  <Relationship Id="rId3" Target="../media/9.png" Type="http://schemas.openxmlformats.org/officeDocument/2006/relationships/image"/>
  <Relationship Id="rId4" Target="../media/10.png" Type="http://schemas.openxmlformats.org/officeDocument/2006/relationships/image"/>
  <Relationship Id="rId7" Target="../slideLayouts/slideLayout25.xml" Type="http://schemas.openxmlformats.org/officeDocument/2006/relationships/slideLayout"/>
  <Relationship Id="rId5" Target="../media/11.png" Type="http://schemas.openxmlformats.org/officeDocument/2006/relationships/image"/>
</Relationships>

</file>

<file path=ppt/slides/_rels/slide6.xml.rels><?xml version="1.0" encoding="UTF-8" standalone="no" ?>
<Relationships xmlns="http://schemas.openxmlformats.org/package/2006/relationships">
  <Relationship Id="rId6" Target="../slideLayouts/slideLayout27.xml" Type="http://schemas.openxmlformats.org/officeDocument/2006/relationships/slideLayout"/>
  <Relationship Id="rId1" Target="../media/13.png" Type="http://schemas.openxmlformats.org/officeDocument/2006/relationships/image"/>
  <Relationship Id="rId2" Target="../media/14.png" Type="http://schemas.openxmlformats.org/officeDocument/2006/relationships/image"/>
  <Relationship Id="rId3" Target="../media/15.png" Type="http://schemas.openxmlformats.org/officeDocument/2006/relationships/image"/>
  <Relationship Id="rId4" Target="../media/16.png" Type="http://schemas.openxmlformats.org/officeDocument/2006/relationships/image"/>
  <Relationship Id="rId5" Target="../media/17.png" Type="http://schemas.openxmlformats.org/officeDocument/2006/relationships/image"/>
</Relationships>

</file>

<file path=ppt/slides/_rels/slide7.xml.rels><?xml version="1.0" encoding="UTF-8" standalone="no" ?>
<Relationships xmlns="http://schemas.openxmlformats.org/package/2006/relationships">
  <Relationship Id="rId1" Target="../media/18.png" Type="http://schemas.openxmlformats.org/officeDocument/2006/relationships/image"/>
  <Relationship Id="rId2" Target="../media/19.jpeg" Type="http://schemas.openxmlformats.org/officeDocument/2006/relationships/image"/>
  <Relationship Id="rId3" Target="../media/20.jpeg" Type="http://schemas.openxmlformats.org/officeDocument/2006/relationships/image"/>
  <Relationship Id="rId4" Target="../slideLayouts/slideLayout27.xml" Type="http://schemas.openxmlformats.org/officeDocument/2006/relationships/slideLayout"/>
</Relationships>

</file>

<file path=ppt/slides/_rels/slide8.xml.rels><?xml version="1.0" encoding="UTF-8" standalone="no" ?>
<Relationships xmlns="http://schemas.openxmlformats.org/package/2006/relationships">
  <Relationship Id="rId1" Target="../media/21.jpeg" Type="http://schemas.openxmlformats.org/officeDocument/2006/relationships/image"/>
  <Relationship Id="rId2" Target="../media/22.png" Type="http://schemas.openxmlformats.org/officeDocument/2006/relationships/image"/>
  <Relationship Id="rId3" Target="../slideLayouts/slideLayout28.xml" Type="http://schemas.openxmlformats.org/officeDocument/2006/relationships/slideLayout"/>
</Relationships>

</file>

<file path=ppt/slides/_rels/slide9.xml.rels><?xml version="1.0" encoding="UTF-8" standalone="no" ?>
<Relationships xmlns="http://schemas.openxmlformats.org/package/2006/relationships">
  <Relationship Id="rId6" Target="../slideLayouts/slideLayout70.xml" Type="http://schemas.openxmlformats.org/officeDocument/2006/relationships/slideLayout"/>
  <Relationship Id="rId1" Target="../media/23.png" Type="http://schemas.openxmlformats.org/officeDocument/2006/relationships/image"/>
  <Relationship Id="rId2" Target="../media/24.png" Type="http://schemas.openxmlformats.org/officeDocument/2006/relationships/image"/>
  <Relationship Id="rId3" Target="../media/25.png" Type="http://schemas.openxmlformats.org/officeDocument/2006/relationships/image"/>
  <Relationship Id="rId4" Target="../media/26.png" Type="http://schemas.openxmlformats.org/officeDocument/2006/relationships/image"/>
  <Relationship Id="rId5" Target="../media/27.jpeg" Type="http://schemas.openxmlformats.org/officeDocument/2006/relationships/image"/>
</Relationships>

</file>

<file path=ppt/slides/slide1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631" name="GroupShape 63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32" name="Shape 632"/>
          <p:cNvSpPr txBox="false"/>
          <p:nvPr isPhoto="false"/>
        </p:nvSpPr>
        <p:spPr>
          <a:xfrm flipH="false" flipV="false" rot="0">
            <a:off x="0" y="141480"/>
            <a:ext cx="9144000" cy="359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634" name="Picture 634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3708000" y="513360"/>
            <a:ext cx="1728000" cy="799560"/>
          </a:xfrm>
          <a:prstGeom prst="rect">
            <a:avLst/>
          </a:prstGeom>
          <a:ln w="9525">
            <a:noFill/>
          </a:ln>
        </p:spPr>
      </p:pic>
      <p:sp>
        <p:nvSpPr>
          <p:cNvPr hidden="false" id="635" name="Shape 635"/>
          <p:cNvSpPr txBox="false"/>
          <p:nvPr isPhoto="false"/>
        </p:nvSpPr>
        <p:spPr>
          <a:xfrm flipH="false" flipV="false" rot="0">
            <a:off x="0" y="3435840"/>
            <a:ext cx="9144000" cy="360"/>
          </a:xfrm>
          <a:prstGeom prst="line">
            <a:avLst/>
          </a:prstGeom>
          <a:ln w="107950">
            <a:solidFill>
              <a:srgbClr val="70AD47">
                <a:lumMod val="5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636" name="Shape 636"/>
          <p:cNvSpPr txBox="false"/>
          <p:nvPr isPhoto="false"/>
        </p:nvSpPr>
        <p:spPr>
          <a:xfrm flipH="false" flipV="false" rot="0">
            <a:off x="-9360" y="1813319"/>
            <a:ext cx="9143640" cy="360"/>
          </a:xfrm>
          <a:prstGeom prst="line">
            <a:avLst/>
          </a:prstGeom>
          <a:ln w="444500">
            <a:solidFill>
              <a:srgbClr val="44546A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637" name="Shape 637"/>
          <p:cNvSpPr txBox="false"/>
          <p:nvPr isPhoto="false"/>
        </p:nvSpPr>
        <p:spPr>
          <a:xfrm flipH="false" flipV="false" rot="0">
            <a:off x="0" y="1470240"/>
            <a:ext cx="6946920" cy="431640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r" indent="0" marL="0">
              <a:lnSpc>
                <a:spcPct val="100000"/>
              </a:lnSpc>
            </a:pPr>
            <a:r>
              <a:rPr b="true" spc="-1" strike="noStrike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МУ МВД России «Иркутское»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638" name="Shape 638"/>
          <p:cNvSpPr txBox="true"/>
          <p:nvPr isPhoto="false">
            <p:ph idx="5" type="title"/>
          </p:nvPr>
        </p:nvSpPr>
        <p:spPr>
          <a:xfrm flipH="false" flipV="false" rot="0">
            <a:off x="-73080" y="1813319"/>
            <a:ext cx="9216720" cy="1367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defPPr/>
            <a:lvl1pPr lvl="0"/>
          </a:lstStyle>
          <a:p>
            <a:pPr algn="ctr" indent="0" marL="182880">
              <a:lnSpc>
                <a:spcPct val="90000"/>
              </a:lnSpc>
              <a:buNone/>
            </a:pPr>
            <a:r>
              <a:rPr b="false" spc="-1" strike="noStrike"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ВИДЫ МОШЕННИЧЕСКИХ ДЕЙСТВИЙ И  ЗАЩИТА ОТ НИХ</a:t>
            </a:r>
            <a:endParaRPr b="false" spc="-1" strike="noStrike" sz="35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639" name="Shape 639"/>
          <p:cNvSpPr txBox="true"/>
          <p:nvPr isPhoto="false">
            <p:ph idx="5" type="subTitle"/>
          </p:nvPr>
        </p:nvSpPr>
        <p:spPr>
          <a:xfrm flipH="false" flipV="false" rot="0">
            <a:off x="1475640" y="3884400"/>
            <a:ext cx="7282799" cy="693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100%" lnSpcReduction="0%"/>
          </a:bodyPr>
          <a:lstStyle>
            <a:defPPr/>
            <a:lvl1pPr lvl="0"/>
          </a:lstStyle>
          <a:p>
            <a:pPr algn="ctr">
              <a:buNone/>
            </a:pPr>
            <a:endParaRPr b="false" spc="-1" strike="noStrike" sz="3200">
              <a:latin typeface="Arial"/>
              <a:ea typeface="Arial"/>
              <a:cs typeface="Arial"/>
            </a:endParaRPr>
          </a:p>
        </p:txBody>
      </p:sp>
      <p:pic>
        <p:nvPicPr>
          <p:cNvPr hidden="false" id="641" name="Picture 641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375840" y="3585960"/>
            <a:ext cx="992160" cy="992160"/>
          </a:xfrm>
          <a:prstGeom prst="rect">
            <a:avLst/>
          </a:prstGeom>
          <a:ln w="0">
            <a:noFill/>
          </a:ln>
        </p:spPr>
      </p:pic>
    </p:spTree>
  </p:cSld>
</p:sld>
</file>

<file path=ppt/slides/slide10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728" name="GroupShape 72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729" name="Shape 729"/>
          <p:cNvSpPr txBox="true"/>
          <p:nvPr isPhoto="false">
            <p:ph idx="4294967295" type="title"/>
          </p:nvPr>
        </p:nvSpPr>
        <p:spPr>
          <a:xfrm flipH="false" flipV="false" rot="0">
            <a:off x="20880" y="-8640"/>
            <a:ext cx="9143640" cy="856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100%" lnSpcReduction="0%"/>
          </a:bodyPr>
          <a:lstStyle>
            <a:defPPr/>
            <a:lvl1pPr lvl="0"/>
          </a:lstStyle>
          <a:p>
            <a:pPr algn="ctr">
              <a:lnSpc>
                <a:spcPct val="90000"/>
              </a:lnSpc>
              <a:buNone/>
            </a:pPr>
            <a:r>
              <a:rPr b="false" spc="-1" strike="noStrike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Как настроить </a:t>
            </a:r>
            <a:br>
              <a:rPr sz="2800"/>
            </a:br>
            <a:r>
              <a:rPr b="false" spc="-1" strike="noStrike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двухфакторную аутентификацию в </a:t>
            </a:r>
            <a:r>
              <a:rPr b="false" i="true" spc="-1" strike="noStrike" sz="2800">
                <a:solidFill>
                  <a:srgbClr val="2E75B6"/>
                </a:solidFill>
                <a:latin typeface="Times New Roman"/>
                <a:ea typeface="Times New Roman"/>
                <a:cs typeface="Times New Roman"/>
              </a:rPr>
              <a:t>Telegram</a:t>
            </a:r>
            <a:r>
              <a:rPr b="false" spc="-1" strike="noStrike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b="false" spc="-1" strike="noStrike" sz="28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730" name="Shape 730"/>
          <p:cNvSpPr txBox="false"/>
          <p:nvPr isPhoto="false"/>
        </p:nvSpPr>
        <p:spPr>
          <a:xfrm flipH="false" flipV="false" rot="0">
            <a:off x="0" y="4897080"/>
            <a:ext cx="9144000" cy="360"/>
          </a:xfrm>
          <a:prstGeom prst="line">
            <a:avLst/>
          </a:prstGeom>
          <a:ln w="444500">
            <a:solidFill>
              <a:srgbClr val="44546A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731" name="Shape 731"/>
          <p:cNvSpPr txBox="false"/>
          <p:nvPr isPhoto="false"/>
        </p:nvSpPr>
        <p:spPr>
          <a:xfrm flipH="false" flipV="false" rot="0">
            <a:off x="-9360" y="4563360"/>
            <a:ext cx="9143640" cy="431639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r" indent="0" marL="0">
              <a:lnSpc>
                <a:spcPct val="100000"/>
              </a:lnSpc>
            </a:pPr>
            <a:r>
              <a:rPr b="true" spc="-1" strike="noStrike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МУ МВД России «Иркутское»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733" name="Picture 733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20880" y="0"/>
            <a:ext cx="1198080" cy="573840"/>
          </a:xfrm>
          <a:prstGeom prst="rect">
            <a:avLst/>
          </a:prstGeom>
          <a:ln w="9525">
            <a:noFill/>
          </a:ln>
        </p:spPr>
      </p:pic>
      <p:pic>
        <p:nvPicPr>
          <p:cNvPr hidden="false" id="735" name="Picture 735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164520" y="998279"/>
            <a:ext cx="1878120" cy="3593159"/>
          </a:xfrm>
          <a:prstGeom prst="rect">
            <a:avLst/>
          </a:prstGeom>
          <a:ln w="0">
            <a:solidFill>
              <a:srgbClr val="E7E6E6">
                <a:lumMod val="50000"/>
              </a:srgbClr>
            </a:solidFill>
            <a:prstDash val="solid"/>
          </a:ln>
        </p:spPr>
      </p:pic>
      <p:pic>
        <p:nvPicPr>
          <p:cNvPr hidden="false" id="737" name="Picture 737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2465640" y="998279"/>
            <a:ext cx="1890360" cy="3593159"/>
          </a:xfrm>
          <a:prstGeom prst="rect">
            <a:avLst/>
          </a:prstGeom>
          <a:ln w="0">
            <a:noFill/>
          </a:ln>
        </p:spPr>
      </p:pic>
      <p:pic>
        <p:nvPicPr>
          <p:cNvPr hidden="false" id="739" name="Picture 739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4672080" y="1005120"/>
            <a:ext cx="1877039" cy="3597840"/>
          </a:xfrm>
          <a:prstGeom prst="rect">
            <a:avLst/>
          </a:prstGeom>
          <a:ln w="0">
            <a:noFill/>
          </a:ln>
        </p:spPr>
      </p:pic>
      <p:pic>
        <p:nvPicPr>
          <p:cNvPr hidden="false" id="741" name="Picture 741"/>
          <p:cNvPicPr preferRelativeResize="true"/>
          <p:nvPr isPhoto="false"/>
        </p:nvPicPr>
        <p:blipFill>
          <a:blip r:embed="rId5"/>
          <a:stretch/>
        </p:blipFill>
        <p:spPr>
          <a:xfrm flipH="false" flipV="false" rot="0">
            <a:off x="6894720" y="992880"/>
            <a:ext cx="1877040" cy="3597840"/>
          </a:xfrm>
          <a:prstGeom prst="rect">
            <a:avLst/>
          </a:prstGeom>
          <a:ln w="0">
            <a:noFill/>
          </a:ln>
        </p:spPr>
      </p:pic>
      <p:sp>
        <p:nvSpPr>
          <p:cNvPr hidden="false" id="742" name="Shape 742"/>
          <p:cNvSpPr txBox="false"/>
          <p:nvPr isPhoto="false"/>
        </p:nvSpPr>
        <p:spPr>
          <a:xfrm flipH="false" flipV="false" rot="0">
            <a:off x="464040" y="1875600"/>
            <a:ext cx="551160" cy="147600"/>
          </a:xfrm>
          <a:prstGeom prst="rect">
            <a:avLst/>
          </a:prstGeom>
          <a:solidFill>
            <a:schemeClr val="tx1"/>
          </a:solidFill>
          <a:ln w="25400">
            <a:solidFill>
              <a:srgbClr val="43729D"/>
            </a:solidFill>
            <a:prstDash val="solid"/>
          </a:ln>
        </p:spPr>
        <p:txBody>
          <a:bodyPr anchor="ctr" bIns="90000" lIns="90000" rIns="90000" tIns="90000">
            <a:noAutofit/>
          </a:bodyPr>
          <a:p>
            <a:pPr algn="ctr" indent="0" marL="0">
              <a:lnSpc>
                <a:spcPct val="100000"/>
              </a:lnSpc>
            </a:pPr>
            <a:r>
              <a:rPr b="false" spc="-1" strike="noStrike" sz="7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Тимур</a:t>
            </a:r>
            <a:endParaRPr b="false" spc="-1" strike="noStrike" sz="7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743" name="Shape 743"/>
          <p:cNvSpPr txBox="false"/>
          <p:nvPr isPhoto="false"/>
        </p:nvSpPr>
        <p:spPr>
          <a:xfrm flipH="false" flipV="false" rot="0">
            <a:off x="254880" y="1218600"/>
            <a:ext cx="285840" cy="302040"/>
          </a:xfrm>
          <a:prstGeom prst="ellipse">
            <a:avLst/>
          </a:prstGeom>
          <a:solidFill>
            <a:srgbClr val="FFC000"/>
          </a:solidFill>
          <a:ln w="25400">
            <a:solidFill>
              <a:srgbClr val="BC8E00"/>
            </a:solidFill>
            <a:prstDash val="solid"/>
          </a:ln>
        </p:spPr>
      </p:sp>
      <p:sp>
        <p:nvSpPr>
          <p:cNvPr hidden="false" id="744" name="Shape 744"/>
          <p:cNvSpPr txBox="false"/>
          <p:nvPr isPhoto="false"/>
        </p:nvSpPr>
        <p:spPr>
          <a:xfrm flipH="false" flipV="false" rot="0">
            <a:off x="2760840" y="1094400"/>
            <a:ext cx="285839" cy="302040"/>
          </a:xfrm>
          <a:prstGeom prst="ellipse">
            <a:avLst/>
          </a:prstGeom>
          <a:solidFill>
            <a:srgbClr val="FFC000"/>
          </a:solidFill>
          <a:ln w="25400">
            <a:solidFill>
              <a:srgbClr val="BC8E00"/>
            </a:solidFill>
            <a:prstDash val="solid"/>
          </a:ln>
        </p:spPr>
      </p:sp>
      <p:sp>
        <p:nvSpPr>
          <p:cNvPr hidden="false" id="745" name="Shape 745"/>
          <p:cNvSpPr txBox="false"/>
          <p:nvPr isPhoto="false"/>
        </p:nvSpPr>
        <p:spPr>
          <a:xfrm flipH="false" flipV="false" rot="0">
            <a:off x="230400" y="1855440"/>
            <a:ext cx="261359" cy="209880"/>
          </a:xfrm>
          <a:prstGeom prst="ellipse">
            <a:avLst/>
          </a:prstGeom>
          <a:solidFill>
            <a:srgbClr val="FFC000"/>
          </a:solidFill>
          <a:ln w="25400">
            <a:solidFill>
              <a:srgbClr val="BC8E00"/>
            </a:solidFill>
            <a:prstDash val="solid"/>
          </a:ln>
        </p:spPr>
      </p:sp>
      <p:sp>
        <p:nvSpPr>
          <p:cNvPr hidden="false" id="746" name="Shape 746"/>
          <p:cNvSpPr txBox="false"/>
          <p:nvPr isPhoto="false"/>
        </p:nvSpPr>
        <p:spPr>
          <a:xfrm flipH="false" flipV="false" rot="0">
            <a:off x="2632320" y="1517040"/>
            <a:ext cx="595800" cy="71640"/>
          </a:xfrm>
          <a:prstGeom prst="roundRect">
            <a:avLst>
              <a:gd fmla="val 16667" name="adj"/>
            </a:avLst>
          </a:prstGeom>
          <a:solidFill>
            <a:schemeClr val="tx2">
              <a:lumMod val="75000"/>
            </a:schemeClr>
          </a:solidFill>
          <a:ln w="25400">
            <a:solidFill>
              <a:srgbClr val="43729D"/>
            </a:solidFill>
            <a:prstDash val="solid"/>
          </a:ln>
        </p:spPr>
      </p:sp>
      <p:sp>
        <p:nvSpPr>
          <p:cNvPr hidden="false" id="747" name="Shape 747"/>
          <p:cNvSpPr txBox="false"/>
          <p:nvPr isPhoto="false"/>
        </p:nvSpPr>
        <p:spPr>
          <a:xfrm flipH="false" flipV="false" rot="0">
            <a:off x="2555640" y="1771200"/>
            <a:ext cx="595800" cy="71640"/>
          </a:xfrm>
          <a:prstGeom prst="roundRect">
            <a:avLst>
              <a:gd fmla="val 16667" name="adj"/>
            </a:avLst>
          </a:prstGeom>
          <a:solidFill>
            <a:schemeClr val="tx2">
              <a:lumMod val="75000"/>
            </a:schemeClr>
          </a:solidFill>
          <a:ln w="25400">
            <a:solidFill>
              <a:srgbClr val="43729D"/>
            </a:solidFill>
            <a:prstDash val="solid"/>
          </a:ln>
        </p:spPr>
      </p:sp>
      <p:sp>
        <p:nvSpPr>
          <p:cNvPr hidden="false" id="748" name="Shape 748"/>
          <p:cNvSpPr txBox="false"/>
          <p:nvPr isPhoto="false"/>
        </p:nvSpPr>
        <p:spPr>
          <a:xfrm flipH="false" flipV="false" rot="0">
            <a:off x="244440" y="1603800"/>
            <a:ext cx="510839" cy="159119"/>
          </a:xfrm>
          <a:prstGeom prst="rect">
            <a:avLst/>
          </a:prstGeom>
          <a:solidFill>
            <a:schemeClr val="tx1"/>
          </a:solidFill>
          <a:ln w="25400">
            <a:solidFill>
              <a:srgbClr val="43729D"/>
            </a:solidFill>
            <a:prstDash val="solid"/>
          </a:ln>
        </p:spPr>
        <p:txBody>
          <a:bodyPr anchor="ctr" bIns="90000" lIns="90000" rIns="90000" tIns="90000">
            <a:noAutofit/>
          </a:bodyPr>
          <a:p>
            <a:pPr algn="ctr" indent="0" marL="0">
              <a:lnSpc>
                <a:spcPct val="100000"/>
              </a:lnSpc>
            </a:pPr>
            <a:r>
              <a:rPr b="false" spc="-1" strike="noStrike" sz="7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Тимур</a:t>
            </a:r>
            <a:endParaRPr b="false" spc="-1" strike="noStrike" sz="7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749" name="Shape 749"/>
          <p:cNvSpPr txBox="false"/>
          <p:nvPr isPhoto="false"/>
        </p:nvSpPr>
        <p:spPr>
          <a:xfrm flipH="false" flipV="false" rot="0">
            <a:off x="3049200" y="1145520"/>
            <a:ext cx="577439" cy="141839"/>
          </a:xfrm>
          <a:prstGeom prst="rect">
            <a:avLst/>
          </a:prstGeom>
          <a:solidFill>
            <a:schemeClr val="tx1"/>
          </a:solidFill>
          <a:ln w="25400">
            <a:solidFill>
              <a:srgbClr val="43729D"/>
            </a:solidFill>
            <a:prstDash val="solid"/>
          </a:ln>
        </p:spPr>
        <p:txBody>
          <a:bodyPr anchor="ctr" bIns="90000" lIns="90000" rIns="90000" tIns="90000">
            <a:noAutofit/>
          </a:bodyPr>
          <a:p>
            <a:pPr algn="ctr" indent="0" marL="0">
              <a:lnSpc>
                <a:spcPct val="100000"/>
              </a:lnSpc>
            </a:pPr>
            <a:r>
              <a:rPr b="false" spc="-1" strike="noStrike" sz="7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Тимур</a:t>
            </a:r>
            <a:endParaRPr b="false" spc="-1" strike="noStrike" sz="7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750" name="Shape 750"/>
          <p:cNvSpPr txBox="false"/>
          <p:nvPr isPhoto="false"/>
        </p:nvSpPr>
        <p:spPr>
          <a:xfrm flipH="false" flipV="false" rot="0">
            <a:off x="170640" y="4097520"/>
            <a:ext cx="1532880" cy="287640"/>
          </a:xfrm>
          <a:prstGeom prst="roundRect">
            <a:avLst>
              <a:gd fmla="val 16667" name="adj"/>
            </a:avLst>
          </a:prstGeom>
          <a:noFill/>
          <a:ln w="38100">
            <a:solidFill>
              <a:srgbClr val="70AD47"/>
            </a:solidFill>
            <a:prstDash val="solid"/>
          </a:ln>
        </p:spPr>
      </p:sp>
      <p:sp>
        <p:nvSpPr>
          <p:cNvPr hidden="false" id="751" name="Shape 751"/>
          <p:cNvSpPr txBox="false"/>
          <p:nvPr isPhoto="false"/>
        </p:nvSpPr>
        <p:spPr>
          <a:xfrm flipH="false" flipV="false" rot="0">
            <a:off x="1331640" y="2931840"/>
            <a:ext cx="371519" cy="116532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80B761"/>
              </a:gs>
              <a:gs pos="100000">
                <a:srgbClr val="6FB142"/>
              </a:gs>
            </a:gsLst>
          </a:gradFill>
          <a:ln w="0">
            <a:noFill/>
          </a:ln>
        </p:spPr>
      </p:sp>
      <p:sp>
        <p:nvSpPr>
          <p:cNvPr hidden="false" id="752" name="Shape 752"/>
          <p:cNvSpPr txBox="false"/>
          <p:nvPr isPhoto="false"/>
        </p:nvSpPr>
        <p:spPr>
          <a:xfrm flipH="false" flipV="false" rot="10800000">
            <a:off x="3179520" y="2982240"/>
            <a:ext cx="371520" cy="116532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80B761"/>
              </a:gs>
              <a:gs pos="100000">
                <a:srgbClr val="6FB142"/>
              </a:gs>
            </a:gsLst>
          </a:gradFill>
          <a:ln w="0">
            <a:noFill/>
          </a:ln>
        </p:spPr>
      </p:sp>
      <p:sp>
        <p:nvSpPr>
          <p:cNvPr hidden="false" id="753" name="Shape 753"/>
          <p:cNvSpPr txBox="false"/>
          <p:nvPr isPhoto="false"/>
        </p:nvSpPr>
        <p:spPr>
          <a:xfrm flipH="false" flipV="false" rot="10800000">
            <a:off x="5875560" y="1905120"/>
            <a:ext cx="371519" cy="116532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80B761"/>
              </a:gs>
              <a:gs pos="100000">
                <a:srgbClr val="6FB142"/>
              </a:gs>
            </a:gsLst>
          </a:gradFill>
          <a:ln w="0">
            <a:noFill/>
          </a:ln>
        </p:spPr>
      </p:sp>
      <p:sp>
        <p:nvSpPr>
          <p:cNvPr hidden="false" id="754" name="Shape 754"/>
          <p:cNvSpPr txBox="false"/>
          <p:nvPr isPhoto="false"/>
        </p:nvSpPr>
        <p:spPr>
          <a:xfrm flipH="false" flipV="false" rot="0">
            <a:off x="8316360" y="2774160"/>
            <a:ext cx="371519" cy="1165319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80B761"/>
              </a:gs>
              <a:gs pos="100000">
                <a:srgbClr val="6FB142"/>
              </a:gs>
            </a:gsLst>
          </a:gradFill>
          <a:ln w="0">
            <a:noFill/>
          </a:ln>
        </p:spPr>
      </p:sp>
      <p:sp>
        <p:nvSpPr>
          <p:cNvPr hidden="false" id="755" name="Shape 755"/>
          <p:cNvSpPr txBox="false"/>
          <p:nvPr isPhoto="false"/>
        </p:nvSpPr>
        <p:spPr>
          <a:xfrm flipH="false" flipV="false" rot="0">
            <a:off x="4716360" y="1589040"/>
            <a:ext cx="1727640" cy="217440"/>
          </a:xfrm>
          <a:prstGeom prst="roundRect">
            <a:avLst>
              <a:gd fmla="val 16667" name="adj"/>
            </a:avLst>
          </a:prstGeom>
          <a:noFill/>
          <a:ln w="57150">
            <a:solidFill>
              <a:srgbClr val="70AD47"/>
            </a:solidFill>
            <a:prstDash val="solid"/>
          </a:ln>
        </p:spPr>
      </p:sp>
      <p:sp>
        <p:nvSpPr>
          <p:cNvPr hidden="false" id="756" name="Shape 756"/>
          <p:cNvSpPr txBox="false"/>
          <p:nvPr isPhoto="false"/>
        </p:nvSpPr>
        <p:spPr>
          <a:xfrm flipH="false" flipV="false" rot="0">
            <a:off x="2472120" y="2671920"/>
            <a:ext cx="1532880" cy="287640"/>
          </a:xfrm>
          <a:prstGeom prst="roundRect">
            <a:avLst>
              <a:gd fmla="val 16667" name="adj"/>
            </a:avLst>
          </a:prstGeom>
          <a:noFill/>
          <a:ln w="38100">
            <a:solidFill>
              <a:srgbClr val="70AD47"/>
            </a:solidFill>
            <a:prstDash val="solid"/>
          </a:ln>
        </p:spPr>
      </p:sp>
      <p:pic>
        <p:nvPicPr>
          <p:cNvPr hidden="false" id="758" name="Picture 758"/>
          <p:cNvPicPr preferRelativeResize="true"/>
          <p:nvPr isPhoto="false"/>
        </p:nvPicPr>
        <p:blipFill>
          <a:blip r:embed="rId6"/>
          <a:stretch/>
        </p:blipFill>
        <p:spPr>
          <a:xfrm flipH="false" flipV="false" rot="0">
            <a:off x="8489880" y="24120"/>
            <a:ext cx="649079" cy="649080"/>
          </a:xfrm>
          <a:prstGeom prst="rect">
            <a:avLst/>
          </a:prstGeom>
          <a:ln w="0">
            <a:noFill/>
          </a:ln>
        </p:spPr>
      </p:pic>
    </p:spTree>
  </p:cSld>
</p:sld>
</file>

<file path=ppt/slides/slide11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759" name="GroupShape 75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760" name="Shape 760"/>
          <p:cNvSpPr txBox="true"/>
          <p:nvPr isPhoto="false">
            <p:ph idx="4294967295" type="title"/>
          </p:nvPr>
        </p:nvSpPr>
        <p:spPr>
          <a:xfrm flipH="false" flipV="false" rot="0">
            <a:off x="107640" y="-90000"/>
            <a:ext cx="9143640" cy="856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100%" lnSpcReduction="0%"/>
          </a:bodyPr>
          <a:lstStyle>
            <a:defPPr/>
            <a:lvl1pPr lvl="0"/>
          </a:lstStyle>
          <a:p>
            <a:pPr algn="ctr">
              <a:lnSpc>
                <a:spcPct val="90000"/>
              </a:lnSpc>
              <a:buNone/>
            </a:pPr>
            <a:br>
              <a:rPr sz="2800"/>
            </a:br>
            <a:br>
              <a:rPr sz="2800"/>
            </a:br>
            <a:r>
              <a:rPr b="false" spc="-1" strike="noStrike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Как настроить двухфакторную</a:t>
            </a:r>
            <a:br>
              <a:rPr sz="2800"/>
            </a:br>
            <a:r>
              <a:rPr b="false" spc="-1" strike="noStrike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аутентификацию в </a:t>
            </a:r>
            <a:r>
              <a:rPr b="false" i="true" spc="-1" strike="noStrike" sz="2800">
                <a:solidFill>
                  <a:srgbClr val="BF9000"/>
                </a:solidFill>
                <a:latin typeface="Times New Roman"/>
                <a:ea typeface="Times New Roman"/>
                <a:cs typeface="Times New Roman"/>
              </a:rPr>
              <a:t>WhatsApp</a:t>
            </a:r>
            <a:r>
              <a:rPr b="false" spc="-1" strike="noStrike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br>
              <a:rPr sz="2800"/>
            </a:br>
            <a:br>
              <a:rPr sz="2000"/>
            </a:br>
            <a:endParaRPr b="false" spc="-1" strike="noStrike" sz="28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761" name="Shape 761"/>
          <p:cNvSpPr txBox="true"/>
          <p:nvPr isPhoto="false">
            <p:ph idx="4294967295" type="body"/>
          </p:nvPr>
        </p:nvSpPr>
        <p:spPr>
          <a:xfrm flipH="false" flipV="false" rot="0">
            <a:off x="0" y="1428840"/>
            <a:ext cx="9143640" cy="3714479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100%" lnSpcReduction="0%"/>
          </a:bodyPr>
          <a:lstStyle>
            <a:defPPr/>
            <a:lvl1pPr lvl="0"/>
          </a:lstStyle>
          <a:p>
            <a:pPr indent="-171360" marL="171360">
              <a:lnSpc>
                <a:spcPct val="90000"/>
              </a:lnSpc>
              <a:spcBef>
                <a:spcPts val="751"/>
              </a:spcBef>
              <a:buNone/>
            </a:pPr>
            <a:br>
              <a:rPr sz="2800"/>
            </a:br>
            <a:r>
              <a:rPr b="false" spc="-1" strike="noStrike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                                                        </a:t>
            </a:r>
            <a:endParaRPr b="false" spc="-1" strike="noStrike" sz="2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hidden="false" id="762" name="Shape 762"/>
          <p:cNvSpPr txBox="false"/>
          <p:nvPr isPhoto="false"/>
        </p:nvSpPr>
        <p:spPr>
          <a:xfrm flipH="false" flipV="false" rot="0">
            <a:off x="0" y="4897080"/>
            <a:ext cx="9144000" cy="360"/>
          </a:xfrm>
          <a:prstGeom prst="line">
            <a:avLst/>
          </a:prstGeom>
          <a:ln w="444500">
            <a:solidFill>
              <a:srgbClr val="44546A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763" name="Shape 763"/>
          <p:cNvSpPr txBox="false"/>
          <p:nvPr isPhoto="false"/>
        </p:nvSpPr>
        <p:spPr>
          <a:xfrm flipH="false" flipV="false" rot="0">
            <a:off x="-9360" y="4563360"/>
            <a:ext cx="9143640" cy="431639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r" indent="0" marL="0">
              <a:lnSpc>
                <a:spcPct val="100000"/>
              </a:lnSpc>
            </a:pPr>
            <a:r>
              <a:rPr b="true" spc="-1" strike="noStrike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МУ МВД России «Иркутское»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764" name="Shape 764"/>
          <p:cNvSpPr txBox="false"/>
          <p:nvPr isPhoto="false"/>
        </p:nvSpPr>
        <p:spPr>
          <a:xfrm flipH="false" flipV="false" rot="0">
            <a:off x="-9360" y="915480"/>
            <a:ext cx="9143640" cy="359"/>
          </a:xfrm>
          <a:prstGeom prst="line">
            <a:avLst/>
          </a:prstGeom>
          <a:ln w="107950">
            <a:solidFill>
              <a:srgbClr val="70AD47">
                <a:lumMod val="5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766" name="Picture 766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78480" y="1036440"/>
            <a:ext cx="1854000" cy="3621599"/>
          </a:xfrm>
          <a:prstGeom prst="rect">
            <a:avLst/>
          </a:prstGeom>
          <a:ln w="19050">
            <a:solidFill>
              <a:srgbClr val="000000"/>
            </a:solidFill>
            <a:prstDash val="solid"/>
          </a:ln>
        </p:spPr>
      </p:pic>
      <p:pic>
        <p:nvPicPr>
          <p:cNvPr hidden="false" id="768" name="Picture 768"/>
          <p:cNvPicPr preferRelativeResize="true"/>
          <p:nvPr isPhoto="false"/>
        </p:nvPicPr>
        <p:blipFill>
          <a:blip r:embed="rId2"/>
          <a:srcRect b="3650" l="0" r="3846" t="0"/>
          <a:stretch/>
        </p:blipFill>
        <p:spPr>
          <a:xfrm flipH="false" flipV="false" rot="0">
            <a:off x="2220840" y="1035359"/>
            <a:ext cx="1820880" cy="3615480"/>
          </a:xfrm>
          <a:prstGeom prst="rect">
            <a:avLst/>
          </a:prstGeom>
          <a:ln w="19050">
            <a:solidFill>
              <a:srgbClr val="000000"/>
            </a:solidFill>
            <a:prstDash val="solid"/>
          </a:ln>
        </p:spPr>
      </p:pic>
      <p:pic>
        <p:nvPicPr>
          <p:cNvPr hidden="false" id="770" name="Picture 770"/>
          <p:cNvPicPr preferRelativeResize="true"/>
          <p:nvPr isPhoto="false"/>
        </p:nvPicPr>
        <p:blipFill>
          <a:blip r:embed="rId3"/>
          <a:srcRect b="30789" l="0" r="11111" t="0"/>
          <a:stretch/>
        </p:blipFill>
        <p:spPr>
          <a:xfrm flipH="false" flipV="false" rot="0">
            <a:off x="4356000" y="1035359"/>
            <a:ext cx="2106359" cy="3615480"/>
          </a:xfrm>
          <a:prstGeom prst="rect">
            <a:avLst/>
          </a:prstGeom>
          <a:ln w="19050">
            <a:solidFill>
              <a:srgbClr val="000000"/>
            </a:solidFill>
            <a:prstDash val="solid"/>
          </a:ln>
        </p:spPr>
      </p:pic>
      <p:pic>
        <p:nvPicPr>
          <p:cNvPr hidden="false" id="772" name="Picture 772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6660360" y="1035359"/>
            <a:ext cx="2107080" cy="3615480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</p:pic>
      <p:sp>
        <p:nvSpPr>
          <p:cNvPr hidden="false" id="773" name="Shape 773"/>
          <p:cNvSpPr txBox="false"/>
          <p:nvPr isPhoto="false"/>
        </p:nvSpPr>
        <p:spPr>
          <a:xfrm flipH="false" flipV="false" rot="0">
            <a:off x="827640" y="2256480"/>
            <a:ext cx="1151640" cy="314999"/>
          </a:xfrm>
          <a:prstGeom prst="roundRect">
            <a:avLst>
              <a:gd fmla="val 16667" name="adj"/>
            </a:avLst>
          </a:prstGeom>
          <a:noFill/>
          <a:ln w="38100">
            <a:solidFill>
              <a:srgbClr val="70AD47"/>
            </a:solidFill>
            <a:prstDash val="solid"/>
          </a:ln>
        </p:spPr>
      </p:sp>
      <p:sp>
        <p:nvSpPr>
          <p:cNvPr hidden="false" id="774" name="Shape 774"/>
          <p:cNvSpPr txBox="false"/>
          <p:nvPr isPhoto="false"/>
        </p:nvSpPr>
        <p:spPr>
          <a:xfrm flipH="false" flipV="false" rot="0">
            <a:off x="2271600" y="2730960"/>
            <a:ext cx="1532879" cy="416519"/>
          </a:xfrm>
          <a:prstGeom prst="roundRect">
            <a:avLst>
              <a:gd fmla="val 16667" name="adj"/>
            </a:avLst>
          </a:prstGeom>
          <a:noFill/>
          <a:ln w="38100">
            <a:solidFill>
              <a:srgbClr val="70AD47"/>
            </a:solidFill>
            <a:prstDash val="solid"/>
          </a:ln>
        </p:spPr>
      </p:sp>
      <p:sp>
        <p:nvSpPr>
          <p:cNvPr hidden="false" id="775" name="Shape 775"/>
          <p:cNvSpPr txBox="false"/>
          <p:nvPr isPhoto="false"/>
        </p:nvSpPr>
        <p:spPr>
          <a:xfrm flipH="false" flipV="false" rot="0">
            <a:off x="4428000" y="2730960"/>
            <a:ext cx="1752480" cy="344520"/>
          </a:xfrm>
          <a:prstGeom prst="roundRect">
            <a:avLst>
              <a:gd fmla="val 16667" name="adj"/>
            </a:avLst>
          </a:prstGeom>
          <a:noFill/>
          <a:ln w="38100">
            <a:solidFill>
              <a:srgbClr val="70AD47"/>
            </a:solidFill>
            <a:prstDash val="solid"/>
          </a:ln>
        </p:spPr>
      </p:sp>
      <p:sp>
        <p:nvSpPr>
          <p:cNvPr hidden="false" id="776" name="Shape 776"/>
          <p:cNvSpPr txBox="false"/>
          <p:nvPr isPhoto="false"/>
        </p:nvSpPr>
        <p:spPr>
          <a:xfrm flipH="false" flipV="false" rot="0">
            <a:off x="3516480" y="1522440"/>
            <a:ext cx="371519" cy="116532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80B761"/>
              </a:gs>
              <a:gs pos="100000">
                <a:srgbClr val="6FB142"/>
              </a:gs>
            </a:gsLst>
          </a:gradFill>
          <a:ln w="0">
            <a:noFill/>
          </a:ln>
        </p:spPr>
      </p:sp>
      <p:sp>
        <p:nvSpPr>
          <p:cNvPr hidden="false" id="777" name="Shape 777"/>
          <p:cNvSpPr txBox="false"/>
          <p:nvPr isPhoto="false"/>
        </p:nvSpPr>
        <p:spPr>
          <a:xfrm flipH="false" flipV="false" rot="0">
            <a:off x="5949360" y="1565280"/>
            <a:ext cx="371519" cy="116532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80B761"/>
              </a:gs>
              <a:gs pos="100000">
                <a:srgbClr val="6FB142"/>
              </a:gs>
            </a:gsLst>
          </a:gradFill>
          <a:ln w="0">
            <a:noFill/>
          </a:ln>
        </p:spPr>
      </p:sp>
      <p:sp>
        <p:nvSpPr>
          <p:cNvPr hidden="false" id="778" name="Shape 778"/>
          <p:cNvSpPr txBox="false"/>
          <p:nvPr isPhoto="false"/>
        </p:nvSpPr>
        <p:spPr>
          <a:xfrm flipH="false" flipV="false" rot="0">
            <a:off x="7554239" y="3185280"/>
            <a:ext cx="371519" cy="116532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80B761"/>
              </a:gs>
              <a:gs pos="100000">
                <a:srgbClr val="6FB142"/>
              </a:gs>
            </a:gsLst>
          </a:gradFill>
          <a:ln w="0">
            <a:noFill/>
          </a:ln>
        </p:spPr>
      </p:sp>
      <p:sp>
        <p:nvSpPr>
          <p:cNvPr hidden="false" id="779" name="Shape 779"/>
          <p:cNvSpPr txBox="false"/>
          <p:nvPr isPhoto="false"/>
        </p:nvSpPr>
        <p:spPr>
          <a:xfrm flipH="false" flipV="false" rot="10800000">
            <a:off x="1478880" y="2602800"/>
            <a:ext cx="371520" cy="116532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80B761"/>
              </a:gs>
              <a:gs pos="100000">
                <a:srgbClr val="6FB142"/>
              </a:gs>
            </a:gsLst>
          </a:gradFill>
          <a:ln w="0">
            <a:noFill/>
          </a:ln>
        </p:spPr>
      </p:sp>
      <p:pic>
        <p:nvPicPr>
          <p:cNvPr hidden="false" id="781" name="Picture 781"/>
          <p:cNvPicPr preferRelativeResize="true"/>
          <p:nvPr isPhoto="false"/>
        </p:nvPicPr>
        <p:blipFill>
          <a:blip r:embed="rId5"/>
          <a:stretch/>
        </p:blipFill>
        <p:spPr>
          <a:xfrm flipH="false" flipV="false" rot="0">
            <a:off x="20880" y="0"/>
            <a:ext cx="1198080" cy="573840"/>
          </a:xfrm>
          <a:prstGeom prst="rect">
            <a:avLst/>
          </a:prstGeom>
          <a:ln w="9525">
            <a:noFill/>
          </a:ln>
        </p:spPr>
      </p:pic>
      <p:pic>
        <p:nvPicPr>
          <p:cNvPr hidden="false" id="783" name="Picture 783"/>
          <p:cNvPicPr preferRelativeResize="true"/>
          <p:nvPr isPhoto="false"/>
        </p:nvPicPr>
        <p:blipFill>
          <a:blip r:embed="rId6"/>
          <a:stretch/>
        </p:blipFill>
        <p:spPr>
          <a:xfrm flipH="false" flipV="false" rot="0">
            <a:off x="8489880" y="24120"/>
            <a:ext cx="649079" cy="649080"/>
          </a:xfrm>
          <a:prstGeom prst="rect">
            <a:avLst/>
          </a:prstGeom>
          <a:ln w="0">
            <a:noFill/>
          </a:ln>
        </p:spPr>
      </p:pic>
    </p:spTree>
  </p:cSld>
</p:sld>
</file>

<file path=ppt/slides/slide12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784" name="GroupShape 78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785" name="Shape 785"/>
          <p:cNvSpPr txBox="true"/>
          <p:nvPr isPhoto="false">
            <p:ph idx="4294967295" type="title"/>
          </p:nvPr>
        </p:nvSpPr>
        <p:spPr>
          <a:xfrm flipH="false" flipV="false" rot="0">
            <a:off x="628560" y="273960"/>
            <a:ext cx="7886520" cy="993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defPPr/>
            <a:lvl1pPr lvl="0"/>
          </a:lstStyle>
          <a:p>
            <a:endParaRPr b="false" spc="-1" strike="noStrike" sz="33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786" name="Shape 786"/>
          <p:cNvSpPr txBox="true"/>
          <p:nvPr isPhoto="false">
            <p:ph idx="4294967295" type="body"/>
          </p:nvPr>
        </p:nvSpPr>
        <p:spPr>
          <a:xfrm flipH="false" flipV="false" rot="0">
            <a:off x="628560" y="1369080"/>
            <a:ext cx="7886520" cy="3263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defPPr/>
            <a:lvl1pPr lvl="0"/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false" spc="-1" strike="noStrike" sz="2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hidden="false" id="788" name="Picture 788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-43920" y="-7200"/>
            <a:ext cx="9187560" cy="5150160"/>
          </a:xfrm>
          <a:prstGeom prst="rect">
            <a:avLst/>
          </a:prstGeom>
          <a:ln w="0">
            <a:noFill/>
          </a:ln>
        </p:spPr>
      </p:pic>
    </p:spTree>
  </p:cSld>
</p:sld>
</file>

<file path=ppt/slides/slide13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789" name="GroupShape 78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790" name="Shape 790"/>
          <p:cNvSpPr txBox="false"/>
          <p:nvPr isPhoto="false"/>
        </p:nvSpPr>
        <p:spPr>
          <a:xfrm flipH="false" flipV="false" rot="0">
            <a:off x="113040" y="981359"/>
            <a:ext cx="4124160" cy="3811320"/>
          </a:xfrm>
          <a:prstGeom prst="rect">
            <a:avLst/>
          </a:prstGeom>
          <a:noFill/>
          <a:ln w="0">
            <a:noFill/>
          </a:ln>
        </p:spPr>
        <p:txBody>
          <a:bodyPr anchor="t" bIns="33840" lIns="67680" rIns="67680" tIns="33840">
            <a:normAutofit fontScale="100%" lnSpcReduction="0%"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56319" marL="257400">
              <a:lnSpc>
                <a:spcPct val="100000"/>
              </a:lnSpc>
              <a:spcBef>
                <a:spcPts val="751"/>
              </a:spcBef>
              <a:buClr>
                <a:srgbClr val="999999"/>
              </a:buClr>
              <a:buSzPts val="1440"/>
              <a:buFont typeface="Wingdings 3"/>
              <a:buChar char=""/>
            </a:pP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 ПРОВЕРКЕ ОБРАТИТЕ ВНИМАНИЕ НА ДОМЕН (ИМЯ) САЙТА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b="false" spc="-1" strike="noStrike" sz="1430">
              <a:latin typeface="Arial"/>
              <a:ea typeface="Arial"/>
              <a:cs typeface="Arial"/>
            </a:endParaRPr>
          </a:p>
          <a:p>
            <a:pPr indent="-256320" lvl="1" marL="714600">
              <a:lnSpc>
                <a:spcPct val="100000"/>
              </a:lnSpc>
              <a:spcBef>
                <a:spcPts val="751"/>
              </a:spcBef>
              <a:buClr>
                <a:srgbClr val="999999"/>
              </a:buClr>
              <a:buSzPts val="1440"/>
              <a:buFont typeface="Wingdings 3"/>
              <a:buChar char=""/>
            </a:pP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Мошенники заменяют буквы символами – например, ЦИФРА 1 вместо БУКВЫ «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 (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onL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ne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вместо 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onLIne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);</a:t>
            </a:r>
            <a:endParaRPr b="false" spc="-1" strike="noStrike" sz="1430">
              <a:latin typeface="Arial"/>
              <a:ea typeface="Arial"/>
              <a:cs typeface="Arial"/>
            </a:endParaRPr>
          </a:p>
          <a:p>
            <a:pPr indent="-256320" lvl="1" marL="714600">
              <a:lnSpc>
                <a:spcPct val="100000"/>
              </a:lnSpc>
              <a:spcBef>
                <a:spcPts val="751"/>
              </a:spcBef>
              <a:buClr>
                <a:srgbClr val="999999"/>
              </a:buClr>
              <a:buSzPts val="1440"/>
              <a:buFont typeface="Wingdings 3"/>
              <a:buChar char=""/>
            </a:pP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Имя сайта максимально приближено к оригиналу (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onLLine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sberbank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ru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вместо 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onLine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sberbank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ru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);</a:t>
            </a:r>
            <a:endParaRPr b="false" spc="-1" strike="noStrike" sz="1430">
              <a:latin typeface="Arial"/>
              <a:ea typeface="Arial"/>
              <a:cs typeface="Arial"/>
            </a:endParaRPr>
          </a:p>
          <a:p>
            <a:pPr indent="-256320" lvl="1" marL="714600">
              <a:lnSpc>
                <a:spcPct val="100000"/>
              </a:lnSpc>
              <a:spcBef>
                <a:spcPts val="751"/>
              </a:spcBef>
              <a:buClr>
                <a:srgbClr val="999999"/>
              </a:buClr>
              <a:buSzPts val="1440"/>
              <a:buFont typeface="Wingdings 3"/>
              <a:buChar char=""/>
            </a:pP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некоторых случаях для написания домена используются буквы похожие на латинские из алфавита другого языка;</a:t>
            </a:r>
            <a:endParaRPr b="false" spc="-1" strike="noStrike" sz="1430">
              <a:latin typeface="Arial"/>
              <a:ea typeface="Arial"/>
              <a:cs typeface="Arial"/>
            </a:endParaRPr>
          </a:p>
          <a:p>
            <a:pPr indent="-256320" lvl="1" marL="714600">
              <a:lnSpc>
                <a:spcPct val="100000"/>
              </a:lnSpc>
              <a:spcBef>
                <a:spcPts val="751"/>
              </a:spcBef>
              <a:buClr>
                <a:srgbClr val="999999"/>
              </a:buClr>
              <a:buSzPts val="1440"/>
              <a:buFont typeface="Wingdings 3"/>
              <a:buChar char=""/>
            </a:pP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Фейковый сайт может располагаться в нестандартной зоне, например 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rzd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INFO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или 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rzd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NET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когда оригинал: 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rzd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b="true" spc="-1" strike="noStrike" sz="14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RU </a:t>
            </a:r>
            <a:endParaRPr b="false" spc="-1" strike="noStrike" sz="1430"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1"/>
              </a:spcBef>
              <a:buNone/>
            </a:pPr>
            <a:endParaRPr b="false" spc="-1" strike="noStrike" sz="1430">
              <a:latin typeface="Arial"/>
              <a:ea typeface="Arial"/>
              <a:cs typeface="Arial"/>
            </a:endParaRPr>
          </a:p>
        </p:txBody>
      </p:sp>
      <p:pic>
        <p:nvPicPr>
          <p:cNvPr hidden="false" id="792" name="Picture 792"/>
          <p:cNvPicPr preferRelativeResize="true"/>
          <p:nvPr isPhoto="false"/>
        </p:nvPicPr>
        <p:blipFill>
          <a:blip r:embed="rId1"/>
          <a:srcRect b="8427" l="9468" r="0" t="0"/>
          <a:stretch/>
        </p:blipFill>
        <p:spPr>
          <a:xfrm flipH="false" flipV="false" rot="0">
            <a:off x="4365000" y="1247040"/>
            <a:ext cx="4677840" cy="2573280"/>
          </a:xfrm>
          <a:prstGeom prst="rect">
            <a:avLst/>
          </a:prstGeom>
          <a:ln w="0">
            <a:noFill/>
          </a:ln>
        </p:spPr>
      </p:pic>
      <p:pic>
        <p:nvPicPr>
          <p:cNvPr hidden="false" id="794" name="Picture 794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795" name="Shape 795"/>
          <p:cNvSpPr txBox="false"/>
          <p:nvPr isPhoto="false"/>
        </p:nvSpPr>
        <p:spPr>
          <a:xfrm flipH="false" flipV="false" rot="0"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796" name="Shape 796"/>
          <p:cNvSpPr txBox="false"/>
          <p:nvPr isPhoto="false"/>
        </p:nvSpPr>
        <p:spPr>
          <a:xfrm flipH="false" flipV="false" rot="0">
            <a:off x="712800" y="124200"/>
            <a:ext cx="7920360" cy="935280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ctr" indent="0" marL="0">
              <a:lnSpc>
                <a:spcPct val="100000"/>
              </a:lnSpc>
            </a:pPr>
            <a:r>
              <a:rPr b="true" spc="-1" strike="noStrike" sz="2400">
                <a:solidFill>
                  <a:srgbClr val="404040"/>
                </a:solidFill>
                <a:latin typeface="Calibri Light"/>
                <a:ea typeface="Calibri Light"/>
                <a:cs typeface="Calibri Light"/>
              </a:rPr>
              <a:t>Как распознать сайт двойник</a:t>
            </a:r>
            <a:r>
              <a:rPr b="true" spc="-1" strike="noStrike" sz="2400">
                <a:solidFill>
                  <a:srgbClr val="404040"/>
                </a:solidFill>
                <a:latin typeface="Calibri Light"/>
                <a:ea typeface="Calibri Light"/>
                <a:cs typeface="Calibri Light"/>
              </a:rPr>
              <a:t>?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798" name="Picture 798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8489880" y="24120"/>
            <a:ext cx="649079" cy="649080"/>
          </a:xfrm>
          <a:prstGeom prst="rect">
            <a:avLst/>
          </a:prstGeom>
          <a:ln w="0">
            <a:noFill/>
          </a:ln>
        </p:spPr>
      </p:pic>
    </p:spTree>
  </p:cSld>
</p:sld>
</file>

<file path=ppt/slides/slide14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799" name="GroupShape 79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801" name="Picture 801"/>
          <p:cNvPicPr preferRelativeResize="true"/>
          <p:nvPr isPhoto="false"/>
        </p:nvPicPr>
        <p:blipFill>
          <a:blip r:embed="rId1"/>
          <a:srcRect b="20590" l="0" r="0" t="0"/>
          <a:stretch/>
        </p:blipFill>
        <p:spPr>
          <a:xfrm flipH="false" flipV="false" rot="0">
            <a:off x="-10800" y="1779840"/>
            <a:ext cx="9142560" cy="3189600"/>
          </a:xfrm>
          <a:prstGeom prst="rect">
            <a:avLst/>
          </a:prstGeom>
          <a:ln w="0">
            <a:noFill/>
          </a:ln>
        </p:spPr>
      </p:pic>
      <p:pic>
        <p:nvPicPr>
          <p:cNvPr hidden="false" id="803" name="Picture 803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467640" y="34956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804" name="Shape 804"/>
          <p:cNvSpPr txBox="false"/>
          <p:nvPr isPhoto="false"/>
        </p:nvSpPr>
        <p:spPr>
          <a:xfrm flipH="false" flipV="false" rot="0">
            <a:off x="2267640" y="342360"/>
            <a:ext cx="5976360" cy="114048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ctr" indent="0" marL="0">
              <a:lnSpc>
                <a:spcPct val="100000"/>
              </a:lnSpc>
            </a:pPr>
            <a:r>
              <a:rPr b="false" spc="-1" strike="noStrike"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Проверьте продавца </a:t>
            </a:r>
            <a:r>
              <a:rPr b="false" spc="-1" strike="noStrike"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 </a:t>
            </a:r>
            <a:r>
              <a:rPr b="false" spc="-1" strike="noStrike"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покупателя при помощи</a:t>
            </a:r>
            <a:br>
              <a:rPr sz="23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b="false" spc="-1" strike="noStrike"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различных сервисов. Например на сайте</a:t>
            </a:r>
            <a:br>
              <a:rPr sz="23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b="false" spc="-1" strike="noStrike"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«Доверие в сети»</a:t>
            </a:r>
            <a:endParaRPr b="false" spc="-1" strike="noStrike" sz="23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05" name="GroupShape 80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807" name="Picture 807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9142560" cy="5142240"/>
          </a:xfrm>
          <a:prstGeom prst="rect">
            <a:avLst/>
          </a:prstGeom>
          <a:ln w="0">
            <a:noFill/>
          </a:ln>
        </p:spPr>
      </p:pic>
    </p:spTree>
  </p:cSld>
</p:sld>
</file>

<file path=ppt/slides/slide16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08" name="GroupShape 80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09" name="Shape 809"/>
          <p:cNvSpPr txBox="false"/>
          <p:nvPr isPhoto="false"/>
        </p:nvSpPr>
        <p:spPr>
          <a:xfrm flipH="false" flipV="false" rot="0">
            <a:off x="-10800" y="1731599"/>
            <a:ext cx="8928720" cy="191844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840" marL="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tru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Проверять брокерскую компанию на сайте Банка России на наличие лицензии (</a:t>
            </a:r>
            <a:r>
              <a:rPr b="tru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https://cbr.ru/finorg/</a:t>
            </a:r>
            <a:r>
              <a:rPr b="tru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b="tru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</a:t>
            </a:r>
            <a:endParaRPr b="false" spc="-1" strike="noStrike" sz="2400">
              <a:latin typeface="Arial"/>
              <a:ea typeface="Arial"/>
              <a:cs typeface="Arial"/>
            </a:endParaRPr>
          </a:p>
          <a:p>
            <a:pPr indent="-285840" marL="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tru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 доверять рекламе о биржах в социальных сетях</a:t>
            </a:r>
            <a:r>
              <a:rPr b="tru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</a:t>
            </a:r>
            <a:endParaRPr b="false" spc="-1" strike="noStrike" sz="2400">
              <a:latin typeface="Arial"/>
              <a:ea typeface="Arial"/>
              <a:cs typeface="Arial"/>
            </a:endParaRPr>
          </a:p>
          <a:p>
            <a:pPr indent="-285840" marL="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tru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 верить заманчивым и убедительным обещаниям о высокой доходности и отсутствии риска.</a:t>
            </a:r>
            <a:endParaRPr b="false" spc="-1" strike="noStrike" sz="2400">
              <a:latin typeface="Arial"/>
              <a:ea typeface="Arial"/>
              <a:cs typeface="Arial"/>
            </a:endParaRPr>
          </a:p>
        </p:txBody>
      </p:sp>
      <p:sp>
        <p:nvSpPr>
          <p:cNvPr hidden="false" id="810" name="Shape 810"/>
          <p:cNvSpPr txBox="false"/>
          <p:nvPr isPhoto="false"/>
        </p:nvSpPr>
        <p:spPr>
          <a:xfrm flipH="false" flipV="false" rot="0">
            <a:off x="755640" y="287280"/>
            <a:ext cx="7920360" cy="935280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ctr" indent="0" marL="0">
              <a:lnSpc>
                <a:spcPct val="100000"/>
              </a:lnSpc>
            </a:pPr>
            <a:r>
              <a:rPr b="true" spc="-1" strike="noStrike" sz="2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Как себя обезопасить</a:t>
            </a:r>
            <a:r>
              <a:rPr b="true" spc="-1" strike="noStrike" sz="2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812" name="Picture 812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719640" y="287280"/>
            <a:ext cx="1198080" cy="573840"/>
          </a:xfrm>
          <a:prstGeom prst="rect">
            <a:avLst/>
          </a:prstGeom>
          <a:ln w="9525">
            <a:noFill/>
          </a:ln>
        </p:spPr>
      </p:pic>
    </p:spTree>
  </p:cSld>
</p:sld>
</file>

<file path=ppt/slides/slide17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13" name="GroupShape 81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14" name="Shape 814"/>
          <p:cNvSpPr txBox="false"/>
          <p:nvPr isPhoto="false"/>
        </p:nvSpPr>
        <p:spPr>
          <a:xfrm flipH="false" flipV="false" rot="0">
            <a:off x="0" y="141480"/>
            <a:ext cx="9144000" cy="359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816" name="Picture 816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3708000" y="513360"/>
            <a:ext cx="1728000" cy="799560"/>
          </a:xfrm>
          <a:prstGeom prst="rect">
            <a:avLst/>
          </a:prstGeom>
          <a:ln w="9525">
            <a:noFill/>
          </a:ln>
        </p:spPr>
      </p:pic>
      <p:sp>
        <p:nvSpPr>
          <p:cNvPr hidden="false" id="817" name="Shape 817"/>
          <p:cNvSpPr txBox="false"/>
          <p:nvPr isPhoto="false"/>
        </p:nvSpPr>
        <p:spPr>
          <a:xfrm flipH="false" flipV="false" rot="0">
            <a:off x="0" y="3435840"/>
            <a:ext cx="9144000" cy="360"/>
          </a:xfrm>
          <a:prstGeom prst="line">
            <a:avLst/>
          </a:prstGeom>
          <a:ln w="107950">
            <a:solidFill>
              <a:srgbClr val="70AD47">
                <a:lumMod val="5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818" name="Shape 818"/>
          <p:cNvSpPr txBox="false"/>
          <p:nvPr isPhoto="false"/>
        </p:nvSpPr>
        <p:spPr>
          <a:xfrm flipH="false" flipV="false" rot="0">
            <a:off x="-9360" y="1813319"/>
            <a:ext cx="9143640" cy="360"/>
          </a:xfrm>
          <a:prstGeom prst="line">
            <a:avLst/>
          </a:prstGeom>
          <a:ln w="444500">
            <a:solidFill>
              <a:srgbClr val="44546A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819" name="Shape 819"/>
          <p:cNvSpPr txBox="false"/>
          <p:nvPr isPhoto="false"/>
        </p:nvSpPr>
        <p:spPr>
          <a:xfrm flipH="false" flipV="false" rot="0">
            <a:off x="-9360" y="1468800"/>
            <a:ext cx="6884280" cy="431640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r" indent="0" marL="0">
              <a:lnSpc>
                <a:spcPct val="100000"/>
              </a:lnSpc>
            </a:pPr>
            <a:r>
              <a:rPr b="true" spc="-1" strike="noStrike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МУ МВД России «Иркутское»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820" name="Shape 820"/>
          <p:cNvSpPr txBox="true"/>
          <p:nvPr isPhoto="false">
            <p:ph idx="5" type="title"/>
          </p:nvPr>
        </p:nvSpPr>
        <p:spPr>
          <a:xfrm flipH="false" flipV="false" rot="0">
            <a:off x="-73080" y="1813319"/>
            <a:ext cx="9216720" cy="1367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100%" lnSpcReduction="0%"/>
          </a:bodyPr>
          <a:lstStyle>
            <a:defPPr/>
            <a:lvl1pPr lvl="0"/>
          </a:lstStyle>
          <a:p>
            <a:pPr algn="ctr" indent="0" marL="182880">
              <a:lnSpc>
                <a:spcPct val="90000"/>
              </a:lnSpc>
              <a:buNone/>
            </a:pPr>
            <a:r>
              <a:rPr b="false" spc="-1" strike="noStrike"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Как уберечь ребенка от преступных посягательств в цифровой среде</a:t>
            </a:r>
            <a:endParaRPr b="false" spc="-1" strike="noStrike" sz="35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822" name="Picture 822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4039200" y="3694680"/>
            <a:ext cx="992160" cy="992160"/>
          </a:xfrm>
          <a:prstGeom prst="rect">
            <a:avLst/>
          </a:prstGeom>
          <a:ln w="0">
            <a:noFill/>
          </a:ln>
        </p:spPr>
      </p:pic>
    </p:spTree>
  </p:cSld>
</p:sld>
</file>

<file path=ppt/slides/slide18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23" name="GroupShape 82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24" name="Shape 824"/>
          <p:cNvSpPr txBox="false"/>
          <p:nvPr isPhoto="false"/>
        </p:nvSpPr>
        <p:spPr>
          <a:xfrm flipH="false" flipV="false" rot="0">
            <a:off x="0" y="141480"/>
            <a:ext cx="9144000" cy="359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825" name="Shape 825"/>
          <p:cNvSpPr txBox="true"/>
          <p:nvPr isPhoto="false">
            <p:ph idx="5" type="title"/>
          </p:nvPr>
        </p:nvSpPr>
        <p:spPr>
          <a:xfrm flipH="false" flipV="false" rot="0">
            <a:off x="0" y="142920"/>
            <a:ext cx="9143640" cy="11325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100%" lnSpcReduction="0%"/>
          </a:bodyPr>
          <a:lstStyle>
            <a:defPPr/>
            <a:lvl1pPr lvl="0"/>
          </a:lstStyle>
          <a:p>
            <a:pPr algn="ctr" indent="0" marL="182880">
              <a:lnSpc>
                <a:spcPct val="90000"/>
              </a:lnSpc>
              <a:buNone/>
            </a:pPr>
            <a:br>
              <a:rPr sz="3600"/>
            </a:br>
            <a:br>
              <a:rPr sz="3600"/>
            </a:br>
            <a:r>
              <a:rPr b="false" spc="-1" strike="noStrike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Как уберечь ребенка от преступных посягательств в цифровой среде</a:t>
            </a:r>
            <a:endParaRPr b="false" spc="-1" strike="noStrike" sz="36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826" name="Shape 826"/>
          <p:cNvSpPr txBox="false"/>
          <p:nvPr isPhoto="false"/>
        </p:nvSpPr>
        <p:spPr>
          <a:xfrm flipH="false" flipV="false" rot="0">
            <a:off x="0" y="1643040"/>
            <a:ext cx="5428800" cy="3214440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l" indent="0" marL="182880">
              <a:lnSpc>
                <a:spcPct val="100000"/>
              </a:lnSpc>
            </a:pPr>
            <a:br>
              <a:rPr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b="true" spc="-1" strike="noStrike" sz="20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Уделяйте больше внимания своему ребенку </a:t>
            </a:r>
            <a:endParaRPr b="false" spc="-1" strike="noStrike" sz="20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182880">
              <a:lnSpc>
                <a:spcPct val="100000"/>
              </a:lnSpc>
            </a:pPr>
            <a:r>
              <a:rPr b="true" spc="-1" strike="noStrike" sz="20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Чаще разговаривайте с ним, чтобы он делился с Вами о своем окружении, как прошел его день и внимательно следите за изменением в  его поведении </a:t>
            </a:r>
            <a:br>
              <a:rPr sz="35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b="false" spc="-1" strike="noStrike" sz="20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828" name="Picture 828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6143760" y="2286000"/>
            <a:ext cx="2714400" cy="2714400"/>
          </a:xfrm>
          <a:prstGeom prst="rect">
            <a:avLst/>
          </a:prstGeom>
          <a:ln w="0">
            <a:noFill/>
          </a:ln>
        </p:spPr>
      </p:pic>
    </p:spTree>
  </p:cSld>
</p:sld>
</file>

<file path=ppt/slides/slide19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29" name="GroupShape 82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30" name="Shape 830"/>
          <p:cNvSpPr txBox="false"/>
          <p:nvPr isPhoto="false"/>
        </p:nvSpPr>
        <p:spPr>
          <a:xfrm flipH="false" flipV="false" rot="0">
            <a:off x="0" y="357120"/>
            <a:ext cx="5428800" cy="4714560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l" indent="0" marL="182880">
              <a:lnSpc>
                <a:spcPct val="100000"/>
              </a:lnSpc>
            </a:pPr>
            <a:endParaRPr b="false" spc="-1" strike="noStrike" sz="20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182880">
              <a:lnSpc>
                <a:spcPct val="100000"/>
              </a:lnSpc>
            </a:pPr>
            <a:endParaRPr b="false" spc="-1" strike="noStrike" sz="20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just" indent="0" marL="182880">
              <a:lnSpc>
                <a:spcPct val="100000"/>
              </a:lnSpc>
            </a:pPr>
            <a:r>
              <a:rPr b="true" spc="-1" strike="noStrike" sz="20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	</a:t>
            </a:r>
            <a:endParaRPr b="false" spc="-1" strike="noStrike" sz="20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831" name="Shape 831"/>
          <p:cNvSpPr txBox="false"/>
          <p:nvPr isPhoto="false"/>
        </p:nvSpPr>
        <p:spPr>
          <a:xfrm flipH="false" flipV="false" rot="0">
            <a:off x="0" y="-65520"/>
            <a:ext cx="9143640" cy="149076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ctr" indent="0" marL="0">
              <a:lnSpc>
                <a:spcPct val="100000"/>
              </a:lnSpc>
            </a:pP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Установите дома родительский 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indent="0" marL="0">
              <a:lnSpc>
                <a:spcPct val="100000"/>
              </a:lnSpc>
            </a:pP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контроль на телевизор и его аккаунты в интернете. 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0">
              <a:lnSpc>
                <a:spcPct val="100000"/>
              </a:lnSpc>
            </a:pPr>
            <a:br>
              <a:rPr sz="14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b="true" spc="-1" strike="noStrike" sz="1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1. Откройте «Настройки» на устройстве ребенка.</a:t>
            </a:r>
            <a:endParaRPr b="false" spc="-1" strike="noStrike" sz="14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0">
              <a:lnSpc>
                <a:spcPct val="100000"/>
              </a:lnSpc>
            </a:pPr>
            <a:endParaRPr b="false" spc="-1" strike="noStrike" sz="14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0">
              <a:lnSpc>
                <a:spcPct val="100000"/>
              </a:lnSpc>
            </a:pPr>
            <a:endParaRPr b="false" spc="-1" strike="noStrike" sz="1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832" name="Shape 832"/>
          <p:cNvSpPr txBox="false"/>
          <p:nvPr isPhoto="false"/>
        </p:nvSpPr>
        <p:spPr>
          <a:xfrm flipH="false" flipV="false" rot="0">
            <a:off x="428760" y="1143000"/>
            <a:ext cx="1999800" cy="515879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l" indent="0" marL="0">
              <a:lnSpc>
                <a:spcPct val="100000"/>
              </a:lnSpc>
            </a:pPr>
            <a:r>
              <a:rPr b="true" spc="-1" strike="noStrike" sz="1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2. Выберите «</a:t>
            </a:r>
            <a:r>
              <a:rPr b="true" spc="-1" strike="noStrike" sz="1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Google</a:t>
            </a:r>
            <a:r>
              <a:rPr b="true" spc="-1" strike="noStrike" sz="1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b="false" spc="-1" strike="noStrike" sz="14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0">
              <a:lnSpc>
                <a:spcPct val="100000"/>
              </a:lnSpc>
            </a:pPr>
            <a:endParaRPr b="false" spc="-1" strike="noStrike" sz="1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833" name="Shape 833"/>
          <p:cNvSpPr txBox="false"/>
          <p:nvPr isPhoto="false"/>
        </p:nvSpPr>
        <p:spPr>
          <a:xfrm flipH="false" flipV="false" rot="0">
            <a:off x="3508559" y="1071720"/>
            <a:ext cx="1595520" cy="30276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 wrap="none">
            <a:spAutoFit/>
          </a:bodyPr>
          <a:p>
            <a:pPr algn="l" indent="0" marL="0">
              <a:lnSpc>
                <a:spcPct val="100000"/>
              </a:lnSpc>
            </a:pPr>
            <a:r>
              <a:rPr b="true" spc="-1" strike="noStrike" sz="1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3. «Дети и семья»</a:t>
            </a:r>
            <a:endParaRPr b="false" spc="-1" strike="noStrike" sz="1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834" name="Shape 834"/>
          <p:cNvSpPr txBox="false"/>
          <p:nvPr isPhoto="false"/>
        </p:nvSpPr>
        <p:spPr>
          <a:xfrm flipH="false" flipV="false" rot="0">
            <a:off x="6215040" y="1071720"/>
            <a:ext cx="2498039" cy="51588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l" indent="0" marL="0">
              <a:lnSpc>
                <a:spcPct val="100000"/>
              </a:lnSpc>
            </a:pPr>
            <a:r>
              <a:rPr b="true" spc="-1" strike="noStrike" sz="1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4. «Родительский контроль»</a:t>
            </a:r>
            <a:endParaRPr b="false" spc="-1" strike="noStrike" sz="14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0">
              <a:lnSpc>
                <a:spcPct val="100000"/>
              </a:lnSpc>
            </a:pPr>
            <a:endParaRPr b="false" spc="-1" strike="noStrike" sz="1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836" name="Picture 836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3429000" y="1500120"/>
            <a:ext cx="1856880" cy="3571560"/>
          </a:xfrm>
          <a:prstGeom prst="rect">
            <a:avLst/>
          </a:prstGeom>
          <a:ln w="0">
            <a:noFill/>
          </a:ln>
        </p:spPr>
      </p:pic>
      <p:pic>
        <p:nvPicPr>
          <p:cNvPr hidden="false" id="838" name="Picture 838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428760" y="1500120"/>
            <a:ext cx="1829880" cy="3571560"/>
          </a:xfrm>
          <a:prstGeom prst="rect">
            <a:avLst/>
          </a:prstGeom>
          <a:ln w="0">
            <a:noFill/>
          </a:ln>
        </p:spPr>
      </p:pic>
      <p:pic>
        <p:nvPicPr>
          <p:cNvPr hidden="false" id="840" name="Picture 840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6572160" y="1500120"/>
            <a:ext cx="1804679" cy="3571560"/>
          </a:xfrm>
          <a:prstGeom prst="rect">
            <a:avLst/>
          </a:prstGeom>
          <a:ln w="0">
            <a:noFill/>
          </a:ln>
        </p:spPr>
      </p:pic>
    </p:spTree>
  </p:cSld>
</p:sld>
</file>

<file path=ppt/slides/slide2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642" name="GroupShape 64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43" name="Shape 643"/>
          <p:cNvSpPr txBox="false"/>
          <p:nvPr isPhoto="false"/>
        </p:nvSpPr>
        <p:spPr>
          <a:xfrm flipH="false" flipV="false" rot="0">
            <a:off x="5292000" y="195480"/>
            <a:ext cx="3312000" cy="1583639"/>
          </a:xfrm>
          <a:prstGeom prst="roundRect">
            <a:avLst>
              <a:gd fmla="val 16667" name="adj"/>
            </a:avLst>
          </a:prstGeom>
          <a:solidFill>
            <a:schemeClr val="bg2">
              <a:lumMod val="90000"/>
            </a:schemeClr>
          </a:solidFill>
          <a:ln w="25400">
            <a:solidFill>
              <a:srgbClr val="1E781E"/>
            </a:solidFill>
            <a:prstDash val="solid"/>
          </a:ln>
        </p:spPr>
        <p:txBody>
          <a:bodyPr anchor="ctr" bIns="45000" lIns="90000" rIns="90000" tIns="45000">
            <a:noAutofit/>
          </a:bodyPr>
          <a:p>
            <a:pPr algn="ctr" indent="0" marL="0">
              <a:lnSpc>
                <a:spcPct val="100000"/>
              </a:lnSpc>
            </a:pPr>
            <a:r>
              <a:rPr b="true" spc="-1" strike="noStrike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МОШЕННИК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indent="0" marL="0">
              <a:lnSpc>
                <a:spcPct val="100000"/>
              </a:lnSpc>
            </a:pPr>
            <a:r>
              <a:rPr b="true" spc="-1" strike="noStrike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ЗВОНИТ ЖЕРТВЕ, ПРОСИТ СООБЩИТЬ СМС КОД, ПОД ПРЕДЛОГОМ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644" name="Shape 644"/>
          <p:cNvSpPr txBox="false"/>
          <p:nvPr isPhoto="false"/>
        </p:nvSpPr>
        <p:spPr>
          <a:xfrm flipH="false" flipV="false" rot="0">
            <a:off x="4716000" y="2427840"/>
            <a:ext cx="4320000" cy="244800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solidFill>
              <a:srgbClr val="1E781E"/>
            </a:solidFill>
            <a:prstDash val="solid"/>
          </a:ln>
        </p:spPr>
        <p:txBody>
          <a:bodyPr anchor="ctr" bIns="45000" lIns="90000" rIns="90000" tIns="45000"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lnSpc>
                <a:spcPct val="100000"/>
              </a:lnSpc>
            </a:pPr>
            <a:r>
              <a:rPr b="true" spc="-1" strike="noStrike" sz="18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Сотрудника здравоохранения: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indent="-216000" marL="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false" spc="-1" strike="noStrike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Предлагает продлить срок действия страхового полиса;</a:t>
            </a:r>
            <a:endParaRPr b="false" spc="-1" strike="noStrike" sz="1800">
              <a:latin typeface="Arial"/>
              <a:ea typeface="Arial"/>
              <a:cs typeface="Arial"/>
            </a:endParaRPr>
          </a:p>
          <a:p>
            <a:pPr indent="-216000" marL="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false" spc="-1" strike="noStrike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Запись по электронной очереди. </a:t>
            </a:r>
            <a:endParaRPr b="false" spc="-1" strike="noStrike" sz="1800">
              <a:latin typeface="Arial"/>
              <a:ea typeface="Arial"/>
              <a:cs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true" spc="-1" strike="noStrike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b="true" spc="-1" strike="noStrike" sz="18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Сотрудника коммунальных служб:</a:t>
            </a:r>
            <a:endParaRPr b="false" spc="-1" strike="noStrike" sz="1800">
              <a:latin typeface="Arial"/>
              <a:ea typeface="Arial"/>
              <a:cs typeface="Arial"/>
            </a:endParaRPr>
          </a:p>
          <a:p>
            <a:pPr indent="-216000" marL="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false" spc="-1" strike="noStrike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Предлагает замену электросчетчиков;</a:t>
            </a:r>
            <a:endParaRPr b="false" spc="-1" strike="noStrike" sz="1800">
              <a:latin typeface="Arial"/>
              <a:ea typeface="Arial"/>
              <a:cs typeface="Arial"/>
            </a:endParaRPr>
          </a:p>
          <a:p>
            <a:pPr indent="-216000" marL="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false" spc="-1" strike="noStrike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Скачать приложение.</a:t>
            </a:r>
            <a:endParaRPr b="false" spc="-1" strike="noStrike" sz="1800">
              <a:latin typeface="Arial"/>
              <a:ea typeface="Arial"/>
              <a:cs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true" spc="-1" strike="noStrike" sz="18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Сотрудника Госуслуг</a:t>
            </a:r>
            <a:endParaRPr b="false" spc="-1" strike="noStrike" sz="1800">
              <a:latin typeface="Arial"/>
              <a:ea typeface="Arial"/>
              <a:cs typeface="Arial"/>
            </a:endParaRPr>
          </a:p>
          <a:p>
            <a:pPr indent="-216000" marL="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false" spc="-1" strike="noStrike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Сообщает о взломе личного кабинета. </a:t>
            </a:r>
            <a:endParaRPr b="false" spc="-1" strike="noStrike" sz="1800">
              <a:latin typeface="Arial"/>
              <a:ea typeface="Arial"/>
              <a:cs typeface="Arial"/>
            </a:endParaRPr>
          </a:p>
        </p:txBody>
      </p:sp>
      <p:sp>
        <p:nvSpPr>
          <p:cNvPr hidden="false" id="645" name="Shape 645"/>
          <p:cNvSpPr txBox="false"/>
          <p:nvPr isPhoto="false"/>
        </p:nvSpPr>
        <p:spPr>
          <a:xfrm flipH="false" flipV="false" rot="0">
            <a:off x="6732360" y="1787040"/>
            <a:ext cx="431640" cy="57564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29A329"/>
          </a:solidFill>
          <a:ln w="25400">
            <a:solidFill>
              <a:srgbClr val="1E781E"/>
            </a:solidFill>
            <a:prstDash val="solid"/>
          </a:ln>
        </p:spPr>
      </p:sp>
      <p:pic>
        <p:nvPicPr>
          <p:cNvPr hidden="false" id="647" name="Picture 647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827640" y="0"/>
            <a:ext cx="2900160" cy="5156280"/>
          </a:xfrm>
          <a:prstGeom prst="rect">
            <a:avLst/>
          </a:prstGeom>
          <a:ln w="0">
            <a:noFill/>
          </a:ln>
        </p:spPr>
      </p:pic>
    </p:spTree>
  </p:cSld>
</p:sld>
</file>

<file path=ppt/slides/slide20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41" name="GroupShape 84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42" name="Shape 842"/>
          <p:cNvSpPr txBox="false"/>
          <p:nvPr isPhoto="false"/>
        </p:nvSpPr>
        <p:spPr>
          <a:xfrm flipH="false" flipV="false" rot="0">
            <a:off x="0" y="141480"/>
            <a:ext cx="9144000" cy="359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843" name="Shape 843"/>
          <p:cNvSpPr txBox="false"/>
          <p:nvPr isPhoto="false"/>
        </p:nvSpPr>
        <p:spPr>
          <a:xfrm flipH="false" flipV="false" rot="0">
            <a:off x="0" y="1500120"/>
            <a:ext cx="5643360" cy="2499840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l" indent="0" marL="182880">
              <a:lnSpc>
                <a:spcPct val="100000"/>
              </a:lnSpc>
            </a:pPr>
            <a:br>
              <a:rPr sz="35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b="false" spc="-1" strike="noStrike" sz="35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845" name="Picture 845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357120" y="1000080"/>
            <a:ext cx="2044440" cy="3857399"/>
          </a:xfrm>
          <a:prstGeom prst="rect">
            <a:avLst/>
          </a:prstGeom>
          <a:ln w="0">
            <a:noFill/>
          </a:ln>
        </p:spPr>
      </p:pic>
      <p:pic>
        <p:nvPicPr>
          <p:cNvPr hidden="false" id="847" name="Picture 847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6715080" y="1000080"/>
            <a:ext cx="2030400" cy="3857399"/>
          </a:xfrm>
          <a:prstGeom prst="rect">
            <a:avLst/>
          </a:prstGeom>
          <a:ln w="0">
            <a:noFill/>
          </a:ln>
        </p:spPr>
      </p:pic>
      <p:pic>
        <p:nvPicPr>
          <p:cNvPr hidden="false" id="849" name="Picture 849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3571920" y="1000080"/>
            <a:ext cx="2044440" cy="3857399"/>
          </a:xfrm>
          <a:prstGeom prst="rect">
            <a:avLst/>
          </a:prstGeom>
          <a:ln w="0">
            <a:noFill/>
          </a:ln>
        </p:spPr>
      </p:pic>
      <p:sp>
        <p:nvSpPr>
          <p:cNvPr hidden="false" id="850" name="Shape 850"/>
          <p:cNvSpPr txBox="false"/>
          <p:nvPr isPhoto="false"/>
        </p:nvSpPr>
        <p:spPr>
          <a:xfrm flipH="false" flipV="false" rot="0">
            <a:off x="357120" y="428760"/>
            <a:ext cx="2142720" cy="30276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l" indent="0" marL="0">
              <a:lnSpc>
                <a:spcPct val="100000"/>
              </a:lnSpc>
            </a:pPr>
            <a:r>
              <a:rPr b="true" spc="-1" strike="noStrike" sz="1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Нажмите «Приступить»</a:t>
            </a:r>
            <a:endParaRPr b="false" spc="-1" strike="noStrike" sz="1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851" name="Shape 851"/>
          <p:cNvSpPr txBox="false"/>
          <p:nvPr isPhoto="false"/>
        </p:nvSpPr>
        <p:spPr>
          <a:xfrm flipH="false" flipV="false" rot="0">
            <a:off x="3429000" y="285840"/>
            <a:ext cx="2214360" cy="72900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ctr" indent="0" marL="0">
              <a:lnSpc>
                <a:spcPct val="100000"/>
              </a:lnSpc>
            </a:pPr>
            <a:r>
              <a:rPr b="true" spc="-1" strike="noStrike" sz="1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Выберите аккаунт ребенка или создайте новый.</a:t>
            </a:r>
            <a:endParaRPr b="false" spc="-1" strike="noStrike" sz="1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852" name="Shape 852"/>
          <p:cNvSpPr txBox="false"/>
          <p:nvPr isPhoto="false"/>
        </p:nvSpPr>
        <p:spPr>
          <a:xfrm flipH="false" flipV="false" rot="0">
            <a:off x="6715080" y="357120"/>
            <a:ext cx="2071440" cy="51588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ctr" indent="0" marL="0">
              <a:lnSpc>
                <a:spcPct val="100000"/>
              </a:lnSpc>
            </a:pPr>
            <a:r>
              <a:rPr b="true" spc="-1" strike="noStrike" sz="1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Войдите в свой «родительский»</a:t>
            </a:r>
            <a:endParaRPr b="false" spc="-1" strike="noStrike" sz="1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53" name="GroupShape 85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54" name="Shape 854"/>
          <p:cNvSpPr txBox="true"/>
          <p:nvPr isPhoto="false">
            <p:ph idx="4294967295" type="title"/>
          </p:nvPr>
        </p:nvSpPr>
        <p:spPr>
          <a:xfrm flipH="false" flipV="false" rot="0">
            <a:off x="0" y="50760"/>
            <a:ext cx="9143640" cy="663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defPPr/>
            <a:lvl1pPr lvl="0"/>
          </a:lstStyle>
          <a:p>
            <a:pPr algn="ctr">
              <a:lnSpc>
                <a:spcPct val="90000"/>
              </a:lnSpc>
              <a:buNone/>
            </a:pPr>
            <a:r>
              <a:rPr b="false" i="true" spc="-1" strike="noStrike" sz="3200" u="sng">
                <a:solidFill>
                  <a:srgbClr val="843C0B"/>
                </a:solidFill>
                <a:latin typeface="Times New Roman"/>
                <a:ea typeface="Times New Roman"/>
                <a:cs typeface="Times New Roman"/>
              </a:rPr>
              <a:t>Будьте бдительны!!!</a:t>
            </a:r>
            <a:endParaRPr b="false" spc="-1" strike="noStrike" sz="32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855" name="Shape 855"/>
          <p:cNvSpPr txBox="false"/>
          <p:nvPr isPhoto="false"/>
        </p:nvSpPr>
        <p:spPr>
          <a:xfrm flipH="false" flipV="false" rot="0"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857" name="Picture 857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858" name="Shape 858"/>
          <p:cNvSpPr txBox="false"/>
          <p:nvPr isPhoto="false"/>
        </p:nvSpPr>
        <p:spPr>
          <a:xfrm flipH="false" flipV="false" rot="0"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859" name="Shape 859"/>
          <p:cNvSpPr txBox="false"/>
          <p:nvPr isPhoto="false"/>
        </p:nvSpPr>
        <p:spPr>
          <a:xfrm flipH="false" flipV="false" rot="0">
            <a:off x="428760" y="1643040"/>
            <a:ext cx="7929360" cy="338148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l" indent="0" marL="182880">
              <a:lnSpc>
                <a:spcPct val="100000"/>
              </a:lnSpc>
            </a:pPr>
            <a:r>
              <a:rPr b="false" spc="-1" strike="noStrike" sz="1800">
                <a:solidFill>
                  <a:srgbClr val="000000"/>
                </a:solidFill>
                <a:latin typeface="Arial"/>
                <a:ea typeface="Arial"/>
                <a:cs typeface="Arial"/>
              </a:rPr>
              <a:t>♢ 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Контролируйте ребенка в социальных сетях, просматривайте кого он добавляет в друзья и с кем общается.</a:t>
            </a: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b="false" spc="-1" strike="noStrike" sz="1800">
                <a:solidFill>
                  <a:srgbClr val="000000"/>
                </a:solidFill>
                <a:latin typeface="Arial"/>
                <a:ea typeface="Arial"/>
                <a:cs typeface="Arial"/>
              </a:rPr>
              <a:t>♢ 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Внимательно следите за финансовыми тратами своего ребенка. </a:t>
            </a: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182880">
              <a:lnSpc>
                <a:spcPct val="100000"/>
              </a:lnSpc>
            </a:pPr>
            <a:r>
              <a:rPr b="false" spc="-1" strike="noStrike" sz="1800">
                <a:solidFill>
                  <a:srgbClr val="000000"/>
                </a:solidFill>
                <a:latin typeface="Arial"/>
                <a:ea typeface="Arial"/>
                <a:cs typeface="Arial"/>
              </a:rPr>
              <a:t>♢ 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Если у него имеется банковская карта, кому и зачем он переводит денежные средства и какие осуществляет покупки.</a:t>
            </a: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182880">
              <a:lnSpc>
                <a:spcPct val="100000"/>
              </a:lnSpc>
            </a:pPr>
            <a:r>
              <a:rPr b="false" spc="-1" strike="noStrike" sz="1800">
                <a:solidFill>
                  <a:srgbClr val="000000"/>
                </a:solidFill>
                <a:latin typeface="Arial"/>
                <a:ea typeface="Arial"/>
                <a:cs typeface="Arial"/>
              </a:rPr>
              <a:t>♢ 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Объясните ребенку про цифровую гигиену.</a:t>
            </a: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182880">
              <a:lnSpc>
                <a:spcPct val="100000"/>
              </a:lnSpc>
            </a:pP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861" name="Picture 861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8489880" y="24120"/>
            <a:ext cx="649079" cy="649080"/>
          </a:xfrm>
          <a:prstGeom prst="rect">
            <a:avLst/>
          </a:prstGeom>
          <a:ln w="0">
            <a:noFill/>
          </a:ln>
        </p:spPr>
      </p:pic>
    </p:spTree>
  </p:cSld>
</p:sld>
</file>

<file path=ppt/slides/slide22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62" name="GroupShape 86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63" name="Shape 863"/>
          <p:cNvSpPr txBox="false"/>
          <p:nvPr isPhoto="false"/>
        </p:nvSpPr>
        <p:spPr>
          <a:xfrm flipH="false" flipV="false" rot="0">
            <a:off x="0" y="141480"/>
            <a:ext cx="9144000" cy="359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865" name="Picture 865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3708000" y="513360"/>
            <a:ext cx="1728000" cy="799560"/>
          </a:xfrm>
          <a:prstGeom prst="rect">
            <a:avLst/>
          </a:prstGeom>
          <a:ln w="9525">
            <a:noFill/>
          </a:ln>
        </p:spPr>
      </p:pic>
      <p:sp>
        <p:nvSpPr>
          <p:cNvPr hidden="false" id="866" name="Shape 866"/>
          <p:cNvSpPr txBox="false"/>
          <p:nvPr isPhoto="false"/>
        </p:nvSpPr>
        <p:spPr>
          <a:xfrm flipH="false" flipV="false" rot="0">
            <a:off x="0" y="3435840"/>
            <a:ext cx="9144000" cy="360"/>
          </a:xfrm>
          <a:prstGeom prst="line">
            <a:avLst/>
          </a:prstGeom>
          <a:ln w="107950">
            <a:solidFill>
              <a:srgbClr val="70AD47">
                <a:lumMod val="5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867" name="Shape 867"/>
          <p:cNvSpPr txBox="false"/>
          <p:nvPr isPhoto="false"/>
        </p:nvSpPr>
        <p:spPr>
          <a:xfrm flipH="false" flipV="false" rot="0">
            <a:off x="0" y="1635480"/>
            <a:ext cx="9144000" cy="360"/>
          </a:xfrm>
          <a:prstGeom prst="line">
            <a:avLst/>
          </a:prstGeom>
          <a:ln w="444500">
            <a:solidFill>
              <a:srgbClr val="44546A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868" name="Shape 868"/>
          <p:cNvSpPr txBox="false"/>
          <p:nvPr isPhoto="false"/>
        </p:nvSpPr>
        <p:spPr>
          <a:xfrm flipH="false" flipV="false" rot="0">
            <a:off x="2362680" y="1290960"/>
            <a:ext cx="4417920" cy="431639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r" indent="0" marL="0">
              <a:lnSpc>
                <a:spcPct val="100000"/>
              </a:lnSpc>
            </a:pPr>
            <a:r>
              <a:rPr b="true" spc="-1" strike="noStrike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МУ МВД России «Иркутское»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869" name="Shape 869"/>
          <p:cNvSpPr txBox="true"/>
          <p:nvPr isPhoto="false">
            <p:ph idx="5" type="title"/>
          </p:nvPr>
        </p:nvSpPr>
        <p:spPr>
          <a:xfrm flipH="false" flipV="false" rot="0">
            <a:off x="166680" y="2308320"/>
            <a:ext cx="8810640" cy="983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100%" lnSpcReduction="0%"/>
          </a:bodyPr>
          <a:lstStyle>
            <a:defPPr/>
            <a:lvl1pPr lvl="0"/>
          </a:lstStyle>
          <a:p>
            <a:pPr algn="ctr" indent="0" marL="182880">
              <a:lnSpc>
                <a:spcPct val="90000"/>
              </a:lnSpc>
              <a:buNone/>
            </a:pPr>
            <a:r>
              <a:rPr b="false" spc="-1" strike="noStrike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Схемы взлома </a:t>
            </a:r>
            <a:br>
              <a:rPr sz="3200"/>
            </a:br>
            <a:r>
              <a:rPr b="false" spc="-1" strike="noStrike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 защита от них</a:t>
            </a:r>
            <a:endParaRPr b="false" spc="-1" strike="noStrike" sz="32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871" name="Picture 871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7020360" y="1941840"/>
            <a:ext cx="1295640" cy="1365479"/>
          </a:xfrm>
          <a:prstGeom prst="rect">
            <a:avLst/>
          </a:prstGeom>
          <a:ln w="0">
            <a:noFill/>
          </a:ln>
        </p:spPr>
      </p:pic>
      <p:pic>
        <p:nvPicPr>
          <p:cNvPr hidden="false" id="873" name="Picture 873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31680" y="3579840"/>
            <a:ext cx="992160" cy="992160"/>
          </a:xfrm>
          <a:prstGeom prst="rect">
            <a:avLst/>
          </a:prstGeom>
          <a:ln w="0">
            <a:noFill/>
          </a:ln>
        </p:spPr>
      </p:pic>
    </p:spTree>
  </p:cSld>
</p:sld>
</file>

<file path=ppt/slides/slide23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74" name="GroupShape 87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75" name="Shape 875"/>
          <p:cNvSpPr txBox="true"/>
          <p:nvPr isPhoto="false">
            <p:ph idx="4294967295" type="title"/>
          </p:nvPr>
        </p:nvSpPr>
        <p:spPr>
          <a:xfrm flipH="false" flipV="false" rot="0">
            <a:off x="1222200" y="123839"/>
            <a:ext cx="7921439" cy="934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defPPr/>
            <a:lvl1pPr lvl="0"/>
          </a:lstStyle>
          <a:p>
            <a:pPr algn="ctr">
              <a:lnSpc>
                <a:spcPct val="90000"/>
              </a:lnSpc>
              <a:buNone/>
            </a:pPr>
            <a:r>
              <a:rPr b="fals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Звонок от работника сотового оператора</a:t>
            </a:r>
            <a:endParaRPr b="false" spc="-1" strike="noStrike" sz="24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876" name="Shape 876"/>
          <p:cNvSpPr txBox="false"/>
          <p:nvPr isPhoto="false"/>
        </p:nvSpPr>
        <p:spPr>
          <a:xfrm flipH="false" flipV="false" rot="0"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878" name="Picture 878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879" name="Shape 879"/>
          <p:cNvSpPr txBox="false"/>
          <p:nvPr isPhoto="false"/>
        </p:nvSpPr>
        <p:spPr>
          <a:xfrm flipH="false" flipV="false" rot="0"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880" name="Shape 880"/>
          <p:cNvSpPr txBox="false"/>
          <p:nvPr isPhoto="false"/>
        </p:nvSpPr>
        <p:spPr>
          <a:xfrm flipH="false" flipV="false" rot="0">
            <a:off x="251640" y="955080"/>
            <a:ext cx="3312000" cy="349668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marL="457200">
              <a:lnSpc>
                <a:spcPct val="100000"/>
              </a:lnSpc>
              <a:buClr>
                <a:srgbClr val="000000"/>
              </a:buClr>
              <a:buFont typeface="Calibri Light"/>
              <a:buAutoNum startAt="1" type="arabicPeriod"/>
            </a:pP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Поступает телефонный звонок от оператора сотовой связи, сообщают что необходимо продлить срок действия </a:t>
            </a: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SIM</a:t>
            </a: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-карты или обновить паспортные данные.</a:t>
            </a:r>
            <a:br>
              <a:rPr sz="1600"/>
            </a:b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b="false" spc="-1" strike="noStrike" sz="1600">
              <a:latin typeface="Arial"/>
              <a:ea typeface="Arial"/>
              <a:cs typeface="Arial"/>
            </a:endParaRPr>
          </a:p>
          <a:p>
            <a:pPr indent="-457200" marL="457200">
              <a:lnSpc>
                <a:spcPct val="100000"/>
              </a:lnSpc>
              <a:buClr>
                <a:srgbClr val="000000"/>
              </a:buClr>
              <a:buFont typeface="Calibri Light"/>
              <a:buAutoNum startAt="1" type="arabicPeriod"/>
            </a:pP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После чего</a:t>
            </a: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целях подтверждения личности или под другим предлогом просят сообщить </a:t>
            </a: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</a:t>
            </a: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продиктовать </a:t>
            </a: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SMS</a:t>
            </a: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-код, поступивший на телефон с портала «Госуслуги»</a:t>
            </a:r>
            <a:endParaRPr b="false" spc="-1" strike="noStrike" sz="1600">
              <a:latin typeface="Arial"/>
              <a:ea typeface="Arial"/>
              <a:cs typeface="Arial"/>
            </a:endParaRPr>
          </a:p>
        </p:txBody>
      </p:sp>
      <p:sp>
        <p:nvSpPr>
          <p:cNvPr hidden="false" id="881" name="Shape 881"/>
          <p:cNvSpPr txBox="false"/>
          <p:nvPr isPhoto="false"/>
        </p:nvSpPr>
        <p:spPr>
          <a:xfrm flipH="false" flipV="false" rot="0">
            <a:off x="3564000" y="987480"/>
            <a:ext cx="3672000" cy="349668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840" marL="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это время мошенники, зная абонентский номер жертвы, на сайте «Госуслуги» открывают вкладку</a:t>
            </a: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«Восстановление пароля».</a:t>
            </a:r>
            <a:endParaRPr b="false" spc="-1" strike="noStrike" sz="1600">
              <a:latin typeface="Arial"/>
              <a:ea typeface="Arial"/>
              <a:cs typeface="Arial"/>
            </a:endParaRPr>
          </a:p>
          <a:p>
            <a:pPr indent="-285840" marL="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Указывают номер жертвы и ждут когда им сообщат код из </a:t>
            </a: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SMS</a:t>
            </a: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br>
              <a:rPr sz="1600"/>
            </a:b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b="false" spc="-1" strike="noStrike" sz="1600">
              <a:latin typeface="Arial"/>
              <a:ea typeface="Arial"/>
              <a:cs typeface="Arial"/>
            </a:endParaRPr>
          </a:p>
          <a:p>
            <a:pPr indent="-285840" marL="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Для личных кабинетов</a:t>
            </a: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где установлен вход на портал по </a:t>
            </a: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SMS</a:t>
            </a:r>
            <a:r>
              <a:rPr b="false" spc="-1" strike="noStrike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-коду, мошенники просят повторно сообщить код, якобы первый код не действителен и не проходит. </a:t>
            </a:r>
            <a:r>
              <a:rPr b="false" spc="-1" strike="noStrike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На самом деле повторно приходит КОД для изменения номера телефона.</a:t>
            </a:r>
            <a:endParaRPr b="false" spc="-1" strike="noStrike" sz="1600">
              <a:latin typeface="Arial"/>
              <a:ea typeface="Arial"/>
              <a:cs typeface="Arial"/>
            </a:endParaRPr>
          </a:p>
        </p:txBody>
      </p:sp>
      <p:pic>
        <p:nvPicPr>
          <p:cNvPr hidden="false" id="883" name="Picture 883"/>
          <p:cNvPicPr preferRelativeResize="true"/>
          <p:nvPr isPhoto="false"/>
        </p:nvPicPr>
        <p:blipFill>
          <a:blip r:embed="rId2"/>
          <a:srcRect b="61275" l="5076" r="4456" t="14611"/>
          <a:stretch/>
        </p:blipFill>
        <p:spPr>
          <a:xfrm flipH="false" flipV="false" rot="0">
            <a:off x="7188120" y="1077840"/>
            <a:ext cx="1942920" cy="1102680"/>
          </a:xfrm>
          <a:prstGeom prst="rect">
            <a:avLst/>
          </a:prstGeom>
          <a:ln w="0">
            <a:noFill/>
          </a:ln>
        </p:spPr>
      </p:pic>
      <p:pic>
        <p:nvPicPr>
          <p:cNvPr hidden="false" id="885" name="Picture 885"/>
          <p:cNvPicPr preferRelativeResize="true"/>
          <p:nvPr isPhoto="false"/>
        </p:nvPicPr>
        <p:blipFill>
          <a:blip r:embed="rId3"/>
          <a:srcRect b="31483" l="10815" r="14661" t="0"/>
          <a:stretch/>
        </p:blipFill>
        <p:spPr>
          <a:xfrm flipH="false" flipV="false" rot="0">
            <a:off x="7188120" y="3038760"/>
            <a:ext cx="1871999" cy="1326240"/>
          </a:xfrm>
          <a:prstGeom prst="rect">
            <a:avLst/>
          </a:prstGeom>
          <a:ln w="0">
            <a:noFill/>
          </a:ln>
        </p:spPr>
      </p:pic>
      <p:pic>
        <p:nvPicPr>
          <p:cNvPr hidden="false" id="887" name="Picture 887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8489880" y="24120"/>
            <a:ext cx="649079" cy="649080"/>
          </a:xfrm>
          <a:prstGeom prst="rect">
            <a:avLst/>
          </a:prstGeom>
          <a:ln w="0">
            <a:noFill/>
          </a:ln>
        </p:spPr>
      </p:pic>
    </p:spTree>
  </p:cSld>
</p:sld>
</file>

<file path=ppt/slides/slide24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88" name="GroupShape 88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89" name="Shape 889"/>
          <p:cNvSpPr txBox="false"/>
          <p:nvPr isPhoto="false"/>
        </p:nvSpPr>
        <p:spPr>
          <a:xfrm flipH="false" flipV="false" rot="0">
            <a:off x="539640" y="1113840"/>
            <a:ext cx="8093880" cy="252900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3080" marL="343080">
              <a:lnSpc>
                <a:spcPct val="100000"/>
              </a:lnSpc>
              <a:buClr>
                <a:srgbClr val="000000"/>
              </a:buClr>
              <a:buFont typeface="Calibri Light"/>
              <a:buAutoNum startAt="1" type="arabicPeriod"/>
            </a:pP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Никому не сообщайте код из </a:t>
            </a: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SMS</a:t>
            </a: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-сообщения, поступившего с портала «Госуслуги»</a:t>
            </a: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</a:t>
            </a:r>
            <a:br>
              <a:rPr sz="2000"/>
            </a:b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b="false" spc="-1" strike="noStrike" sz="2000">
              <a:latin typeface="Arial"/>
              <a:ea typeface="Arial"/>
              <a:cs typeface="Arial"/>
            </a:endParaRPr>
          </a:p>
          <a:p>
            <a:pPr indent="-343080" marL="343080">
              <a:lnSpc>
                <a:spcPct val="100000"/>
              </a:lnSpc>
              <a:buClr>
                <a:srgbClr val="000000"/>
              </a:buClr>
              <a:buFont typeface="Calibri Light"/>
              <a:buAutoNum startAt="1" type="arabicPeriod"/>
            </a:pP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Настроить двухэтапную аутентификацию</a:t>
            </a: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</a:t>
            </a:r>
            <a:br>
              <a:rPr sz="2000"/>
            </a:b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b="false" spc="-1" strike="noStrike" sz="2000">
              <a:latin typeface="Arial"/>
              <a:ea typeface="Arial"/>
              <a:cs typeface="Arial"/>
            </a:endParaRPr>
          </a:p>
          <a:p>
            <a:pPr indent="-343080" marL="343080">
              <a:lnSpc>
                <a:spcPct val="100000"/>
              </a:lnSpc>
              <a:buClr>
                <a:srgbClr val="000000"/>
              </a:buClr>
              <a:buFont typeface="Calibri Light"/>
              <a:buAutoNum startAt="1" type="arabicPeriod"/>
            </a:pP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Отозвать неизвестные для вас согласия</a:t>
            </a: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личном кабинете</a:t>
            </a: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</a:t>
            </a:r>
            <a:br>
              <a:rPr sz="2000"/>
            </a:b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b="false" spc="-1" strike="noStrike" sz="2000">
              <a:latin typeface="Arial"/>
              <a:ea typeface="Arial"/>
              <a:cs typeface="Arial"/>
            </a:endParaRPr>
          </a:p>
          <a:p>
            <a:pPr indent="-343080" marL="343080">
              <a:lnSpc>
                <a:spcPct val="100000"/>
              </a:lnSpc>
              <a:buClr>
                <a:srgbClr val="000000"/>
              </a:buClr>
              <a:buFont typeface="Calibri Light"/>
              <a:buAutoNum startAt="1" type="arabicPeriod"/>
            </a:pP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Регулярно, раз в полгода необходимо менять пароли доступа.</a:t>
            </a:r>
            <a:endParaRPr b="false" spc="-1" strike="noStrike" sz="2000">
              <a:latin typeface="Arial"/>
              <a:ea typeface="Arial"/>
              <a:cs typeface="Arial"/>
            </a:endParaRPr>
          </a:p>
        </p:txBody>
      </p:sp>
      <p:pic>
        <p:nvPicPr>
          <p:cNvPr hidden="false" id="891" name="Picture 891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892" name="Shape 892"/>
          <p:cNvSpPr txBox="false"/>
          <p:nvPr isPhoto="false"/>
        </p:nvSpPr>
        <p:spPr>
          <a:xfrm flipH="false" flipV="false" rot="0">
            <a:off x="1907640" y="223560"/>
            <a:ext cx="6231240" cy="42480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l" indent="0" marL="0">
              <a:lnSpc>
                <a:spcPct val="100000"/>
              </a:lnSpc>
            </a:pPr>
            <a:r>
              <a:rPr b="false" spc="-1" strike="noStrike"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Как обезопасить личный кабинет от взлома</a:t>
            </a:r>
            <a:r>
              <a:rPr b="false" spc="-1" strike="noStrike"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b="false" spc="-1" strike="noStrike" sz="22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93" name="GroupShape 89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94" name="Shape 894"/>
          <p:cNvSpPr txBox="true"/>
          <p:nvPr isPhoto="false">
            <p:ph idx="4294967295" type="title"/>
          </p:nvPr>
        </p:nvSpPr>
        <p:spPr>
          <a:xfrm flipH="false" flipV="false" rot="0">
            <a:off x="1222200" y="50760"/>
            <a:ext cx="7921439" cy="917279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defPPr/>
            <a:lvl1pPr lvl="0"/>
          </a:lstStyle>
          <a:p>
            <a:pPr algn="ctr">
              <a:lnSpc>
                <a:spcPct val="90000"/>
              </a:lnSpc>
              <a:buNone/>
            </a:pPr>
            <a:r>
              <a:rPr b="fals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Дополнительная защита личного кабинета</a:t>
            </a:r>
            <a:endParaRPr b="false" spc="-1" strike="noStrike" sz="24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895" name="Shape 895"/>
          <p:cNvSpPr txBox="false"/>
          <p:nvPr isPhoto="false"/>
        </p:nvSpPr>
        <p:spPr>
          <a:xfrm flipH="false" flipV="false" rot="0"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897" name="Picture 897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898" name="Shape 898"/>
          <p:cNvSpPr txBox="false"/>
          <p:nvPr isPhoto="false"/>
        </p:nvSpPr>
        <p:spPr>
          <a:xfrm flipH="false" flipV="false" rot="0"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900" name="Picture 900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4633200" y="943200"/>
            <a:ext cx="1956240" cy="3912840"/>
          </a:xfrm>
          <a:prstGeom prst="rect">
            <a:avLst/>
          </a:prstGeom>
          <a:ln w="0">
            <a:noFill/>
          </a:ln>
        </p:spPr>
      </p:pic>
      <p:pic>
        <p:nvPicPr>
          <p:cNvPr hidden="false" id="902" name="Picture 902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6690960" y="943200"/>
            <a:ext cx="1956240" cy="3912840"/>
          </a:xfrm>
          <a:prstGeom prst="rect">
            <a:avLst/>
          </a:prstGeom>
          <a:ln w="0">
            <a:noFill/>
          </a:ln>
        </p:spPr>
      </p:pic>
      <p:pic>
        <p:nvPicPr>
          <p:cNvPr hidden="false" id="904" name="Picture 904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2575080" y="955080"/>
            <a:ext cx="1956240" cy="3905640"/>
          </a:xfrm>
          <a:prstGeom prst="rect">
            <a:avLst/>
          </a:prstGeom>
          <a:ln w="0">
            <a:noFill/>
          </a:ln>
        </p:spPr>
      </p:pic>
      <p:pic>
        <p:nvPicPr>
          <p:cNvPr hidden="false" id="906" name="Picture 906"/>
          <p:cNvPicPr preferRelativeResize="true"/>
          <p:nvPr isPhoto="false"/>
        </p:nvPicPr>
        <p:blipFill>
          <a:blip r:embed="rId5"/>
          <a:stretch/>
        </p:blipFill>
        <p:spPr>
          <a:xfrm flipH="false" flipV="false" rot="0">
            <a:off x="8106840" y="3592800"/>
            <a:ext cx="870480" cy="917280"/>
          </a:xfrm>
          <a:prstGeom prst="rect">
            <a:avLst/>
          </a:prstGeom>
          <a:ln w="0">
            <a:noFill/>
          </a:ln>
        </p:spPr>
      </p:pic>
      <p:pic>
        <p:nvPicPr>
          <p:cNvPr hidden="false" id="908" name="Picture 908"/>
          <p:cNvPicPr preferRelativeResize="true"/>
          <p:nvPr isPhoto="false"/>
        </p:nvPicPr>
        <p:blipFill>
          <a:blip r:embed="rId6"/>
          <a:stretch/>
        </p:blipFill>
        <p:spPr>
          <a:xfrm flipH="false" flipV="false" rot="0">
            <a:off x="507240" y="950400"/>
            <a:ext cx="1966320" cy="3926880"/>
          </a:xfrm>
          <a:prstGeom prst="rect">
            <a:avLst/>
          </a:prstGeom>
          <a:ln w="0">
            <a:noFill/>
          </a:ln>
        </p:spPr>
      </p:pic>
      <p:pic>
        <p:nvPicPr>
          <p:cNvPr hidden="false" id="910" name="Picture 910"/>
          <p:cNvPicPr preferRelativeResize="true"/>
          <p:nvPr isPhoto="false"/>
        </p:nvPicPr>
        <p:blipFill>
          <a:blip r:embed="rId7"/>
          <a:stretch/>
        </p:blipFill>
        <p:spPr>
          <a:xfrm flipH="false" flipV="false" rot="0">
            <a:off x="8489880" y="24120"/>
            <a:ext cx="649079" cy="649080"/>
          </a:xfrm>
          <a:prstGeom prst="rect">
            <a:avLst/>
          </a:prstGeom>
          <a:ln w="0">
            <a:noFill/>
          </a:ln>
        </p:spPr>
      </p:pic>
    </p:spTree>
  </p:cSld>
</p:sld>
</file>

<file path=ppt/slides/slide26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911" name="GroupShape 91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912" name="Shape 912"/>
          <p:cNvSpPr txBox="true"/>
          <p:nvPr isPhoto="false">
            <p:ph idx="4294967295" type="title"/>
          </p:nvPr>
        </p:nvSpPr>
        <p:spPr>
          <a:xfrm flipH="false" flipV="false" rot="0">
            <a:off x="1222200" y="50760"/>
            <a:ext cx="7921439" cy="917279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defPPr/>
            <a:lvl1pPr lvl="0"/>
          </a:lstStyle>
          <a:p>
            <a:pPr algn="ctr">
              <a:lnSpc>
                <a:spcPct val="90000"/>
              </a:lnSpc>
              <a:buNone/>
            </a:pPr>
            <a:r>
              <a:rPr b="fals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Дополнительная защита личного кабинета</a:t>
            </a:r>
            <a:endParaRPr b="false" spc="-1" strike="noStrike" sz="24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913" name="Shape 913"/>
          <p:cNvSpPr txBox="false"/>
          <p:nvPr isPhoto="false"/>
        </p:nvSpPr>
        <p:spPr>
          <a:xfrm flipH="false" flipV="false" rot="0"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915" name="Picture 915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916" name="Shape 916"/>
          <p:cNvSpPr txBox="false"/>
          <p:nvPr isPhoto="false"/>
        </p:nvSpPr>
        <p:spPr>
          <a:xfrm flipH="false" flipV="false" rot="0"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918" name="Picture 918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8106840" y="3592800"/>
            <a:ext cx="870480" cy="917280"/>
          </a:xfrm>
          <a:prstGeom prst="rect">
            <a:avLst/>
          </a:prstGeom>
          <a:ln w="0">
            <a:noFill/>
          </a:ln>
        </p:spPr>
      </p:pic>
      <p:pic>
        <p:nvPicPr>
          <p:cNvPr hidden="false" id="920" name="Picture 920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588240" y="925920"/>
            <a:ext cx="1967040" cy="3934439"/>
          </a:xfrm>
          <a:prstGeom prst="rect">
            <a:avLst/>
          </a:prstGeom>
          <a:ln w="0">
            <a:noFill/>
          </a:ln>
        </p:spPr>
      </p:pic>
      <p:sp>
        <p:nvSpPr>
          <p:cNvPr hidden="false" id="921" name="Shape 921"/>
          <p:cNvSpPr txBox="false"/>
          <p:nvPr isPhoto="false"/>
        </p:nvSpPr>
        <p:spPr>
          <a:xfrm flipH="false" flipV="false" rot="0">
            <a:off x="2771640" y="967320"/>
            <a:ext cx="6205319" cy="191916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just" indent="0" marL="0">
              <a:lnSpc>
                <a:spcPct val="100000"/>
              </a:lnSpc>
            </a:pP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Функция входа с двухэтапной аутентификацией.</a:t>
            </a:r>
            <a:br>
              <a:rPr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Войти в личный кабинет с помощью одного только логина и пароля будет недостаточно, при каждом входе в личный кабинет необходимо вводить одноразовый код, поступающий в виде </a:t>
            </a: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SMS</a:t>
            </a: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-сообщения.</a:t>
            </a:r>
            <a:endParaRPr b="false" spc="-1" strike="noStrike" sz="20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</p:sld>
</file>

<file path=ppt/slides/slide27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922" name="GroupShape 92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923" name="Shape 923"/>
          <p:cNvSpPr txBox="true"/>
          <p:nvPr isPhoto="false">
            <p:ph idx="4294967295" type="title"/>
          </p:nvPr>
        </p:nvSpPr>
        <p:spPr>
          <a:xfrm flipH="false" flipV="false" rot="0">
            <a:off x="1222200" y="28440"/>
            <a:ext cx="7921439" cy="917279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defPPr/>
            <a:lvl1pPr lvl="0"/>
          </a:lstStyle>
          <a:p>
            <a:pPr algn="ctr">
              <a:lnSpc>
                <a:spcPct val="90000"/>
              </a:lnSpc>
              <a:buNone/>
            </a:pPr>
            <a:r>
              <a:rPr b="fals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Дополнительная защита личного кабинета</a:t>
            </a:r>
            <a:endParaRPr b="false" spc="-1" strike="noStrike" sz="24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924" name="Shape 924"/>
          <p:cNvSpPr txBox="false"/>
          <p:nvPr isPhoto="false"/>
        </p:nvSpPr>
        <p:spPr>
          <a:xfrm flipH="false" flipV="false" rot="0"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926" name="Picture 926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927" name="Shape 927"/>
          <p:cNvSpPr txBox="false"/>
          <p:nvPr isPhoto="false"/>
        </p:nvSpPr>
        <p:spPr>
          <a:xfrm flipH="false" flipV="false" rot="0"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929" name="Picture 929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8106840" y="3592800"/>
            <a:ext cx="870480" cy="917280"/>
          </a:xfrm>
          <a:prstGeom prst="rect">
            <a:avLst/>
          </a:prstGeom>
          <a:ln w="0">
            <a:noFill/>
          </a:ln>
        </p:spPr>
      </p:pic>
      <p:sp>
        <p:nvSpPr>
          <p:cNvPr hidden="false" id="930" name="Shape 930"/>
          <p:cNvSpPr txBox="false"/>
          <p:nvPr isPhoto="false"/>
        </p:nvSpPr>
        <p:spPr>
          <a:xfrm flipH="false" flipV="false" rot="0">
            <a:off x="4247640" y="967320"/>
            <a:ext cx="4729320" cy="222408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l" indent="0" marL="0">
              <a:lnSpc>
                <a:spcPct val="100000"/>
              </a:lnSpc>
            </a:pP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Функция восстановления доступа контрольным вопросом.</a:t>
            </a:r>
            <a:br>
              <a:rPr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b="false" spc="-1" strike="noStrike" sz="20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0">
              <a:lnSpc>
                <a:spcPct val="100000"/>
              </a:lnSpc>
            </a:pP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После переоформления </a:t>
            </a: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SIM</a:t>
            </a: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-карты, мошенники не смогут восстановить доступ к личному кабинету, так как они не знают ответ на контрольный вопрос.</a:t>
            </a:r>
            <a:endParaRPr b="false" spc="-1" strike="noStrike" sz="20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932" name="Picture 932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19440" y="915480"/>
            <a:ext cx="1991880" cy="3984480"/>
          </a:xfrm>
          <a:prstGeom prst="rect">
            <a:avLst/>
          </a:prstGeom>
          <a:ln w="0">
            <a:noFill/>
          </a:ln>
        </p:spPr>
      </p:pic>
      <p:pic>
        <p:nvPicPr>
          <p:cNvPr hidden="false" id="934" name="Picture 934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2133720" y="915480"/>
            <a:ext cx="1991880" cy="3984480"/>
          </a:xfrm>
          <a:prstGeom prst="rect">
            <a:avLst/>
          </a:prstGeom>
          <a:ln w="0">
            <a:noFill/>
          </a:ln>
        </p:spPr>
      </p:pic>
    </p:spTree>
  </p:cSld>
</p:sld>
</file>

<file path=ppt/slides/slide28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935" name="GroupShape 93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937" name="Picture 937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938" name="Shape 938"/>
          <p:cNvSpPr txBox="false"/>
          <p:nvPr isPhoto="false"/>
        </p:nvSpPr>
        <p:spPr>
          <a:xfrm flipH="false" flipV="false" rot="0">
            <a:off x="1403640" y="141840"/>
            <a:ext cx="7229879" cy="917279"/>
          </a:xfrm>
          <a:prstGeom prst="rect">
            <a:avLst/>
          </a:prstGeom>
          <a:noFill/>
          <a:ln w="0">
            <a:noFill/>
          </a:ln>
        </p:spPr>
        <p:txBody>
          <a:bodyPr anchor="ctr" bIns="45720" lIns="91440" rIns="91440" tIns="45720">
            <a:noAutofit/>
          </a:bodyPr>
          <a:p>
            <a:pPr algn="ctr" indent="0" marL="0">
              <a:lnSpc>
                <a:spcPct val="90000"/>
              </a:lnSpc>
            </a:pPr>
            <a:r>
              <a:rPr b="fals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Отзыв согласий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940" name="Picture 940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534960" y="988560"/>
            <a:ext cx="1966320" cy="3926880"/>
          </a:xfrm>
          <a:prstGeom prst="rect">
            <a:avLst/>
          </a:prstGeom>
          <a:ln w="0">
            <a:noFill/>
          </a:ln>
        </p:spPr>
      </p:pic>
      <p:pic>
        <p:nvPicPr>
          <p:cNvPr hidden="false" id="942" name="Picture 942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2603520" y="988560"/>
            <a:ext cx="1951919" cy="3904200"/>
          </a:xfrm>
          <a:prstGeom prst="rect">
            <a:avLst/>
          </a:prstGeom>
          <a:ln w="0">
            <a:noFill/>
          </a:ln>
        </p:spPr>
      </p:pic>
      <p:pic>
        <p:nvPicPr>
          <p:cNvPr hidden="false" id="944" name="Picture 944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4670280" y="967680"/>
            <a:ext cx="1968120" cy="3936960"/>
          </a:xfrm>
          <a:prstGeom prst="rect">
            <a:avLst/>
          </a:prstGeom>
          <a:ln w="0">
            <a:noFill/>
          </a:ln>
        </p:spPr>
      </p:pic>
      <p:pic>
        <p:nvPicPr>
          <p:cNvPr hidden="false" id="946" name="Picture 946"/>
          <p:cNvPicPr preferRelativeResize="true"/>
          <p:nvPr isPhoto="false"/>
        </p:nvPicPr>
        <p:blipFill>
          <a:blip r:embed="rId5"/>
          <a:stretch/>
        </p:blipFill>
        <p:spPr>
          <a:xfrm flipH="false" flipV="false" rot="0">
            <a:off x="6741000" y="944640"/>
            <a:ext cx="1979639" cy="3959640"/>
          </a:xfrm>
          <a:prstGeom prst="rect">
            <a:avLst/>
          </a:prstGeom>
          <a:ln w="0">
            <a:noFill/>
          </a:ln>
        </p:spPr>
      </p:pic>
    </p:spTree>
  </p:cSld>
</p:sld>
</file>

<file path=ppt/slides/slide29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947" name="GroupShape 94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948" name="Shape 948"/>
          <p:cNvSpPr txBox="false"/>
          <p:nvPr isPhoto="false"/>
        </p:nvSpPr>
        <p:spPr>
          <a:xfrm flipH="false" flipV="false" rot="0">
            <a:off x="683640" y="167040"/>
            <a:ext cx="7920360" cy="917279"/>
          </a:xfrm>
          <a:prstGeom prst="rect">
            <a:avLst/>
          </a:prstGeom>
          <a:noFill/>
          <a:ln w="0">
            <a:noFill/>
          </a:ln>
        </p:spPr>
        <p:txBody>
          <a:bodyPr anchor="ctr" bIns="45720" lIns="91440" rIns="91440" tIns="45720">
            <a:noAutofit/>
          </a:bodyPr>
          <a:p>
            <a:pPr algn="ctr" indent="0" marL="0">
              <a:lnSpc>
                <a:spcPct val="90000"/>
              </a:lnSpc>
            </a:pPr>
            <a:r>
              <a:rPr b="fals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Отзыв согласий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950" name="Picture 950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pic>
        <p:nvPicPr>
          <p:cNvPr hidden="false" id="952" name="Picture 952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1554480" y="957240"/>
            <a:ext cx="1977480" cy="3955319"/>
          </a:xfrm>
          <a:prstGeom prst="rect">
            <a:avLst/>
          </a:prstGeom>
          <a:ln w="0">
            <a:noFill/>
          </a:ln>
        </p:spPr>
      </p:pic>
      <p:pic>
        <p:nvPicPr>
          <p:cNvPr hidden="false" id="954" name="Picture 954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3633480" y="957240"/>
            <a:ext cx="1977480" cy="3955319"/>
          </a:xfrm>
          <a:prstGeom prst="rect">
            <a:avLst/>
          </a:prstGeom>
          <a:ln w="0">
            <a:noFill/>
          </a:ln>
        </p:spPr>
      </p:pic>
      <p:pic>
        <p:nvPicPr>
          <p:cNvPr hidden="false" id="956" name="Picture 956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5724000" y="957240"/>
            <a:ext cx="1977480" cy="3955319"/>
          </a:xfrm>
          <a:prstGeom prst="rect">
            <a:avLst/>
          </a:prstGeom>
          <a:ln w="0">
            <a:noFill/>
          </a:ln>
        </p:spPr>
      </p:pic>
    </p:spTree>
  </p:cSld>
</p:sld>
</file>

<file path=ppt/slides/slide3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648" name="GroupShape 64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650" name="Picture 650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-10800" y="0"/>
            <a:ext cx="9154440" cy="4947480"/>
          </a:xfrm>
          <a:prstGeom prst="rect">
            <a:avLst/>
          </a:prstGeom>
          <a:ln w="0">
            <a:noFill/>
          </a:ln>
        </p:spPr>
      </p:pic>
      <p:sp>
        <p:nvSpPr>
          <p:cNvPr hidden="false" id="651" name="Shape 651"/>
          <p:cNvSpPr txBox="false"/>
          <p:nvPr isPhoto="false"/>
        </p:nvSpPr>
        <p:spPr>
          <a:xfrm flipH="false" flipV="false" rot="0"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653" name="Picture 653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654" name="Shape 654"/>
          <p:cNvSpPr txBox="false"/>
          <p:nvPr isPhoto="false"/>
        </p:nvSpPr>
        <p:spPr>
          <a:xfrm flipH="false" flipV="false" rot="0">
            <a:off x="395640" y="0"/>
            <a:ext cx="8568720" cy="130860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ctr" indent="0" marL="0">
              <a:lnSpc>
                <a:spcPct val="100000"/>
              </a:lnSpc>
            </a:pPr>
            <a:r>
              <a:rPr b="true" spc="-1" strike="noStrike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Общий ущерб составляет </a:t>
            </a:r>
            <a:endParaRPr b="false" spc="-1" strike="noStrike" sz="28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indent="0" marL="0">
              <a:lnSpc>
                <a:spcPct val="100000"/>
              </a:lnSpc>
            </a:pPr>
            <a:r>
              <a:rPr b="true" spc="-1" strike="noStrike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Более 2,5 млрд. рублей</a:t>
            </a:r>
            <a:endParaRPr b="false" spc="-1" strike="noStrike" sz="28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indent="0" marL="0">
              <a:lnSpc>
                <a:spcPct val="100000"/>
              </a:lnSpc>
            </a:pPr>
            <a:r>
              <a:rPr b="fals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b="fals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за </a:t>
            </a:r>
            <a:r>
              <a:rPr b="fals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2024</a:t>
            </a:r>
            <a:r>
              <a:rPr b="fals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год</a:t>
            </a:r>
            <a:r>
              <a:rPr b="fals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</p:sld>
</file>

<file path=ppt/slides/slide30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957" name="GroupShape 95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959" name="Picture 959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31680" y="972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960" name="Shape 960"/>
          <p:cNvSpPr txBox="false"/>
          <p:nvPr isPhoto="false"/>
        </p:nvSpPr>
        <p:spPr>
          <a:xfrm flipH="false" flipV="false" rot="0">
            <a:off x="712800" y="141840"/>
            <a:ext cx="7920360" cy="917279"/>
          </a:xfrm>
          <a:prstGeom prst="rect">
            <a:avLst/>
          </a:prstGeom>
          <a:noFill/>
          <a:ln w="0">
            <a:noFill/>
          </a:ln>
        </p:spPr>
        <p:txBody>
          <a:bodyPr anchor="ctr" bIns="45720" lIns="91440" rIns="91440" tIns="45720">
            <a:noAutofit/>
          </a:bodyPr>
          <a:p>
            <a:pPr algn="ctr" indent="0" marL="0">
              <a:lnSpc>
                <a:spcPct val="90000"/>
              </a:lnSpc>
            </a:pPr>
            <a:r>
              <a:rPr b="fals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Способ открепления номера телефона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962" name="Picture 962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501120" y="952560"/>
            <a:ext cx="1966320" cy="3926880"/>
          </a:xfrm>
          <a:prstGeom prst="rect">
            <a:avLst/>
          </a:prstGeom>
          <a:ln w="0">
            <a:noFill/>
          </a:ln>
        </p:spPr>
      </p:pic>
      <p:pic>
        <p:nvPicPr>
          <p:cNvPr hidden="false" id="964" name="Picture 964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2582280" y="955080"/>
            <a:ext cx="1973159" cy="3939840"/>
          </a:xfrm>
          <a:prstGeom prst="rect">
            <a:avLst/>
          </a:prstGeom>
          <a:ln w="0">
            <a:noFill/>
          </a:ln>
        </p:spPr>
      </p:pic>
      <p:pic>
        <p:nvPicPr>
          <p:cNvPr hidden="false" id="966" name="Picture 966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4673160" y="955080"/>
            <a:ext cx="1973159" cy="3953880"/>
          </a:xfrm>
          <a:prstGeom prst="rect">
            <a:avLst/>
          </a:prstGeom>
          <a:ln w="0">
            <a:noFill/>
          </a:ln>
        </p:spPr>
      </p:pic>
      <p:pic>
        <p:nvPicPr>
          <p:cNvPr hidden="false" id="968" name="Picture 968"/>
          <p:cNvPicPr preferRelativeResize="true"/>
          <p:nvPr isPhoto="false"/>
        </p:nvPicPr>
        <p:blipFill>
          <a:blip r:embed="rId5"/>
          <a:stretch/>
        </p:blipFill>
        <p:spPr>
          <a:xfrm flipH="false" flipV="false" rot="0">
            <a:off x="6751440" y="948960"/>
            <a:ext cx="1969559" cy="3946680"/>
          </a:xfrm>
          <a:prstGeom prst="rect">
            <a:avLst/>
          </a:prstGeom>
          <a:ln w="0">
            <a:noFill/>
          </a:ln>
        </p:spPr>
      </p:pic>
    </p:spTree>
  </p:cSld>
</p:sld>
</file>

<file path=ppt/slides/slide31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969" name="GroupShape 96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970" name="Shape 970"/>
          <p:cNvSpPr txBox="true"/>
          <p:nvPr isPhoto="false">
            <p:ph idx="4294967295" type="title"/>
          </p:nvPr>
        </p:nvSpPr>
        <p:spPr>
          <a:xfrm flipH="false" flipV="false" rot="0">
            <a:off x="1222200" y="106200"/>
            <a:ext cx="7921439" cy="952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defPPr/>
            <a:lvl1pPr lvl="0"/>
          </a:lstStyle>
          <a:p>
            <a:pPr algn="ctr">
              <a:lnSpc>
                <a:spcPct val="90000"/>
              </a:lnSpc>
              <a:buNone/>
            </a:pPr>
            <a:r>
              <a:rPr b="fals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Переоформление </a:t>
            </a:r>
            <a:r>
              <a:rPr b="fals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SIM</a:t>
            </a:r>
            <a:r>
              <a:rPr b="fals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-карты</a:t>
            </a:r>
            <a:endParaRPr b="false" spc="-1" strike="noStrike" sz="24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971" name="Shape 971"/>
          <p:cNvSpPr txBox="false"/>
          <p:nvPr isPhoto="false"/>
        </p:nvSpPr>
        <p:spPr>
          <a:xfrm flipH="false" flipV="false" rot="0"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973" name="Picture 973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974" name="Shape 974"/>
          <p:cNvSpPr txBox="false"/>
          <p:nvPr isPhoto="false"/>
        </p:nvSpPr>
        <p:spPr>
          <a:xfrm flipH="false" flipV="false" rot="0"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976" name="Picture 976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8106840" y="3592800"/>
            <a:ext cx="870480" cy="917280"/>
          </a:xfrm>
          <a:prstGeom prst="rect">
            <a:avLst/>
          </a:prstGeom>
          <a:ln w="0">
            <a:noFill/>
          </a:ln>
        </p:spPr>
      </p:pic>
      <p:sp>
        <p:nvSpPr>
          <p:cNvPr hidden="false" id="977" name="Shape 977"/>
          <p:cNvSpPr txBox="false"/>
          <p:nvPr isPhoto="false"/>
        </p:nvSpPr>
        <p:spPr>
          <a:xfrm flipH="false" flipV="false" rot="0">
            <a:off x="395640" y="1059480"/>
            <a:ext cx="5040360" cy="310716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l" indent="0" marL="0">
              <a:lnSpc>
                <a:spcPct val="100000"/>
              </a:lnSpc>
            </a:pPr>
            <a:r>
              <a:rPr b="false" spc="-1" strike="noStrike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SIM</a:t>
            </a:r>
            <a:r>
              <a:rPr b="false" spc="-1" strike="noStrike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-карта оператора сотовой связи может быть  переоформлена через 2-6 месяцев после прекращения пользования предыдущим абонентом.</a:t>
            </a: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b="false" spc="-1" strike="noStrike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Тем самым, предоставляя возможность новому пользователю восстановить доступ к личному кабинету от портала «Госуслуги», путем ввода </a:t>
            </a:r>
            <a:r>
              <a:rPr b="false" spc="-1" strike="noStrike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SMS</a:t>
            </a:r>
            <a:r>
              <a:rPr b="false" spc="-1" strike="noStrike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-кодов, поступивших на перевыпущенный номер </a:t>
            </a:r>
            <a:r>
              <a:rPr b="false" spc="-1" strike="noStrike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SIM</a:t>
            </a:r>
            <a:r>
              <a:rPr b="false" spc="-1" strike="noStrike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-карты, что и делают злоумышленники.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979" name="Picture 979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5607000" y="1123920"/>
            <a:ext cx="2499480" cy="2499479"/>
          </a:xfrm>
          <a:prstGeom prst="rect">
            <a:avLst/>
          </a:prstGeom>
          <a:ln w="0">
            <a:noFill/>
          </a:ln>
        </p:spPr>
      </p:pic>
      <p:pic>
        <p:nvPicPr>
          <p:cNvPr hidden="false" id="981" name="Picture 981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8489880" y="24120"/>
            <a:ext cx="649079" cy="649080"/>
          </a:xfrm>
          <a:prstGeom prst="rect">
            <a:avLst/>
          </a:prstGeom>
          <a:ln w="0">
            <a:noFill/>
          </a:ln>
        </p:spPr>
      </p:pic>
    </p:spTree>
  </p:cSld>
</p:sld>
</file>

<file path=ppt/slides/slide32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982" name="GroupShape 98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983" name="Shape 983"/>
          <p:cNvSpPr txBox="false"/>
          <p:nvPr isPhoto="false"/>
        </p:nvSpPr>
        <p:spPr>
          <a:xfrm flipH="false" flipV="false" rot="0">
            <a:off x="0" y="141480"/>
            <a:ext cx="9144000" cy="359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985" name="Picture 985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3708000" y="513360"/>
            <a:ext cx="1728000" cy="799560"/>
          </a:xfrm>
          <a:prstGeom prst="rect">
            <a:avLst/>
          </a:prstGeom>
          <a:ln w="9525">
            <a:noFill/>
          </a:ln>
        </p:spPr>
      </p:pic>
      <p:sp>
        <p:nvSpPr>
          <p:cNvPr hidden="false" id="986" name="Shape 986"/>
          <p:cNvSpPr txBox="false"/>
          <p:nvPr isPhoto="false"/>
        </p:nvSpPr>
        <p:spPr>
          <a:xfrm flipH="false" flipV="false" rot="0">
            <a:off x="0" y="4897080"/>
            <a:ext cx="9144000" cy="360"/>
          </a:xfrm>
          <a:prstGeom prst="line">
            <a:avLst/>
          </a:prstGeom>
          <a:ln w="444500">
            <a:solidFill>
              <a:srgbClr val="44546A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987" name="Shape 987"/>
          <p:cNvSpPr txBox="false"/>
          <p:nvPr isPhoto="false"/>
        </p:nvSpPr>
        <p:spPr>
          <a:xfrm flipH="false" flipV="false" rot="0">
            <a:off x="-9360" y="4563360"/>
            <a:ext cx="9143640" cy="431639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r" indent="0" marL="0">
              <a:lnSpc>
                <a:spcPct val="100000"/>
              </a:lnSpc>
            </a:pPr>
            <a:r>
              <a:rPr b="true" spc="-1" strike="noStrike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МУ МВД России «Иркутское»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988" name="Shape 988"/>
          <p:cNvSpPr txBox="true"/>
          <p:nvPr isPhoto="false">
            <p:ph idx="5" type="title"/>
          </p:nvPr>
        </p:nvSpPr>
        <p:spPr>
          <a:xfrm flipH="false" flipV="false" rot="0">
            <a:off x="-73080" y="1813319"/>
            <a:ext cx="9216720" cy="1367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100%" lnSpcReduction="0%"/>
          </a:bodyPr>
          <a:lstStyle>
            <a:defPPr/>
            <a:lvl1pPr lvl="0"/>
          </a:lstStyle>
          <a:p>
            <a:pPr algn="ctr" indent="0" marL="182880">
              <a:lnSpc>
                <a:spcPct val="90000"/>
              </a:lnSpc>
              <a:buNone/>
            </a:pPr>
            <a:r>
              <a:rPr b="false" spc="-1" strike="noStrike"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Мошенники </a:t>
            </a:r>
            <a:br>
              <a:rPr sz="3500"/>
            </a:br>
            <a:r>
              <a:rPr b="false" spc="-1" strike="noStrike"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взломали личный кабинет </a:t>
            </a:r>
            <a:br>
              <a:rPr sz="3500"/>
            </a:br>
            <a:r>
              <a:rPr b="false" spc="-1" strike="noStrike"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портала «Госуслуги»  </a:t>
            </a:r>
            <a:endParaRPr b="false" spc="-1" strike="noStrike" sz="35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990" name="Picture 990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35640" y="3653999"/>
            <a:ext cx="992160" cy="992160"/>
          </a:xfrm>
          <a:prstGeom prst="rect">
            <a:avLst/>
          </a:prstGeom>
          <a:ln w="0">
            <a:noFill/>
          </a:ln>
        </p:spPr>
      </p:pic>
    </p:spTree>
  </p:cSld>
</p:sld>
</file>

<file path=ppt/slides/slide33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991" name="GroupShape 99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993" name="Picture 993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1175760" y="955080"/>
            <a:ext cx="1966320" cy="3926880"/>
          </a:xfrm>
          <a:prstGeom prst="rect">
            <a:avLst/>
          </a:prstGeom>
          <a:ln w="0">
            <a:noFill/>
          </a:ln>
        </p:spPr>
      </p:pic>
      <p:pic>
        <p:nvPicPr>
          <p:cNvPr hidden="false" id="995" name="Picture 995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3536640" y="942840"/>
            <a:ext cx="1987200" cy="3967919"/>
          </a:xfrm>
          <a:prstGeom prst="rect">
            <a:avLst/>
          </a:prstGeom>
          <a:ln w="0">
            <a:noFill/>
          </a:ln>
        </p:spPr>
      </p:pic>
      <p:pic>
        <p:nvPicPr>
          <p:cNvPr hidden="false" id="997" name="Picture 997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6085800" y="909719"/>
            <a:ext cx="1985760" cy="3971880"/>
          </a:xfrm>
          <a:prstGeom prst="rect">
            <a:avLst/>
          </a:prstGeom>
          <a:ln w="0">
            <a:noFill/>
          </a:ln>
        </p:spPr>
      </p:pic>
      <p:pic>
        <p:nvPicPr>
          <p:cNvPr hidden="false" id="999" name="Picture 999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1000" name="Shape 1000"/>
          <p:cNvSpPr txBox="false"/>
          <p:nvPr isPhoto="false"/>
        </p:nvSpPr>
        <p:spPr>
          <a:xfrm flipH="false" flipV="false" rot="0">
            <a:off x="712800" y="141840"/>
            <a:ext cx="7920360" cy="917279"/>
          </a:xfrm>
          <a:prstGeom prst="rect">
            <a:avLst/>
          </a:prstGeom>
          <a:noFill/>
          <a:ln w="0">
            <a:noFill/>
          </a:ln>
        </p:spPr>
        <p:txBody>
          <a:bodyPr anchor="ctr" bIns="45720" lIns="91440" rIns="91440" tIns="45720">
            <a:noAutofit/>
          </a:bodyPr>
          <a:p>
            <a:pPr algn="ctr" indent="0" marL="0">
              <a:lnSpc>
                <a:spcPct val="90000"/>
              </a:lnSpc>
            </a:pPr>
            <a:r>
              <a:rPr b="false" spc="-1" strike="noStrik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Признаки взлома личного кабинета портала «Госуслуги»</a:t>
            </a:r>
            <a:endParaRPr b="false" spc="-1" strike="noStrike" sz="20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001" name="GroupShape 100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003" name="Picture 1003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1187640" y="1410120"/>
            <a:ext cx="1731240" cy="3462480"/>
          </a:xfrm>
          <a:prstGeom prst="rect">
            <a:avLst/>
          </a:prstGeom>
          <a:ln w="0">
            <a:noFill/>
          </a:ln>
        </p:spPr>
      </p:pic>
      <p:sp>
        <p:nvSpPr>
          <p:cNvPr hidden="false" id="1004" name="Shape 1004"/>
          <p:cNvSpPr txBox="false"/>
          <p:nvPr isPhoto="false"/>
        </p:nvSpPr>
        <p:spPr>
          <a:xfrm flipH="false" flipV="false" rot="0">
            <a:off x="643680" y="1026000"/>
            <a:ext cx="2819160" cy="363959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ctr" indent="0" marL="0">
              <a:lnSpc>
                <a:spcPct val="100000"/>
              </a:lnSpc>
            </a:pPr>
            <a:r>
              <a:rPr b="false" spc="-1" strike="noStrike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Без признаков взлома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005" name="Shape 1005"/>
          <p:cNvSpPr txBox="false"/>
          <p:nvPr isPhoto="false"/>
        </p:nvSpPr>
        <p:spPr>
          <a:xfrm flipH="true" flipV="false" rot="16200000">
            <a:off x="-433440" y="1679040"/>
            <a:ext cx="1800000" cy="723239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5B9BD5"/>
          </a:solidFill>
          <a:ln w="25400">
            <a:solidFill>
              <a:srgbClr val="43729D"/>
            </a:solidFill>
            <a:prstDash val="solid"/>
          </a:ln>
        </p:spPr>
      </p:sp>
      <p:pic>
        <p:nvPicPr>
          <p:cNvPr hidden="false" id="1007" name="Picture 1007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4070160" y="1273320"/>
            <a:ext cx="3956399" cy="3462480"/>
          </a:xfrm>
          <a:prstGeom prst="rect">
            <a:avLst/>
          </a:prstGeom>
          <a:ln w="0">
            <a:noFill/>
          </a:ln>
        </p:spPr>
      </p:pic>
      <p:sp>
        <p:nvSpPr>
          <p:cNvPr hidden="false" id="1008" name="Shape 1008"/>
          <p:cNvSpPr txBox="false"/>
          <p:nvPr isPhoto="false"/>
        </p:nvSpPr>
        <p:spPr>
          <a:xfrm flipH="false" flipV="false" rot="0">
            <a:off x="4724640" y="915480"/>
            <a:ext cx="2520720" cy="363959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ctr" indent="0" marL="0">
              <a:lnSpc>
                <a:spcPct val="100000"/>
              </a:lnSpc>
            </a:pPr>
            <a:r>
              <a:rPr b="false" spc="-1" strike="noStrike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 признаками взлома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009" name="Shape 1009"/>
          <p:cNvSpPr txBox="false"/>
          <p:nvPr isPhoto="false"/>
        </p:nvSpPr>
        <p:spPr>
          <a:xfrm flipH="true" flipV="true" rot="16200000">
            <a:off x="7456320" y="1702440"/>
            <a:ext cx="1800000" cy="723239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5B9BD5"/>
          </a:solidFill>
          <a:ln w="25400">
            <a:solidFill>
              <a:srgbClr val="43729D"/>
            </a:solidFill>
            <a:prstDash val="solid"/>
          </a:ln>
        </p:spPr>
      </p:sp>
      <p:pic>
        <p:nvPicPr>
          <p:cNvPr hidden="false" id="1011" name="Picture 1011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1012" name="Shape 1012"/>
          <p:cNvSpPr txBox="false"/>
          <p:nvPr isPhoto="false"/>
        </p:nvSpPr>
        <p:spPr>
          <a:xfrm flipH="false" flipV="false" rot="0">
            <a:off x="712800" y="141840"/>
            <a:ext cx="7920360" cy="917279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ctr" indent="0" marL="0">
              <a:lnSpc>
                <a:spcPct val="100000"/>
              </a:lnSpc>
            </a:pPr>
            <a:r>
              <a:rPr b="true" spc="-1" strike="noStrike" sz="20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Признаки взлома личного кабинета портала «Госуслуги»</a:t>
            </a:r>
            <a:endParaRPr b="false" spc="-1" strike="noStrike" sz="20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</p:sld>
</file>

<file path=ppt/slides/slide35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013" name="GroupShape 101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014" name="Shape 1014"/>
          <p:cNvSpPr txBox="false"/>
          <p:nvPr isPhoto="false"/>
        </p:nvSpPr>
        <p:spPr>
          <a:xfrm flipH="false" flipV="false" rot="0">
            <a:off x="0" y="141480"/>
            <a:ext cx="9144000" cy="359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1015" name="Shape 1015"/>
          <p:cNvSpPr txBox="true"/>
          <p:nvPr isPhoto="false">
            <p:ph idx="5" type="title"/>
          </p:nvPr>
        </p:nvSpPr>
        <p:spPr>
          <a:xfrm flipH="false" flipV="false" rot="0">
            <a:off x="16200" y="376200"/>
            <a:ext cx="9143640" cy="785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100%" lnSpcReduction="0%"/>
          </a:bodyPr>
          <a:lstStyle>
            <a:defPPr/>
            <a:lvl1pPr lvl="0"/>
          </a:lstStyle>
          <a:p>
            <a:pPr algn="ctr" indent="0" marL="182880">
              <a:lnSpc>
                <a:spcPct val="90000"/>
              </a:lnSpc>
              <a:buNone/>
            </a:pPr>
            <a:r>
              <a:rPr b="false" spc="-1" strike="noStrike"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Восстановите пароль от личного кабинета</a:t>
            </a:r>
            <a:br>
              <a:rPr sz="3500"/>
            </a:br>
            <a:endParaRPr b="false" spc="-1" strike="noStrike" sz="35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016" name="Shape 1016"/>
          <p:cNvSpPr txBox="false"/>
          <p:nvPr isPhoto="false"/>
        </p:nvSpPr>
        <p:spPr>
          <a:xfrm flipH="false" flipV="false" rot="0">
            <a:off x="0" y="928800"/>
            <a:ext cx="3928680" cy="3500280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just" indent="0" marL="182880">
              <a:lnSpc>
                <a:spcPct val="100000"/>
              </a:lnSpc>
            </a:pPr>
            <a:r>
              <a:rPr b="true" spc="-1" strike="noStrike" sz="20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Перейдите на сайт или в приложение одного из своих банков</a:t>
            </a:r>
            <a:r>
              <a:rPr b="true" spc="-1" strike="noStrike" sz="20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.</a:t>
            </a:r>
            <a:br>
              <a:rPr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b="true" spc="-1" strike="noStrike" sz="20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Повторите регистрацию на «Госуслуги» через банк-номер из личного кабинета банка будет перенесен в личный</a:t>
            </a:r>
            <a:r>
              <a:rPr b="true" spc="-1" strike="noStrike" sz="20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b="true" spc="-1" strike="noStrike" sz="20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Банк вышлет пароль для входа в аккаунт.</a:t>
            </a:r>
            <a:endParaRPr b="false" spc="-1" strike="noStrike" sz="20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182880">
              <a:lnSpc>
                <a:spcPct val="100000"/>
              </a:lnSpc>
            </a:pPr>
            <a:br>
              <a:rPr sz="35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b="false" spc="-1" strike="noStrike" sz="35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1018" name="Picture 1018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4000320" y="3643200"/>
            <a:ext cx="1495080" cy="1276200"/>
          </a:xfrm>
          <a:prstGeom prst="rect">
            <a:avLst/>
          </a:prstGeom>
          <a:ln w="0">
            <a:noFill/>
          </a:ln>
        </p:spPr>
      </p:pic>
      <p:sp>
        <p:nvSpPr>
          <p:cNvPr hidden="false" id="1019" name="Shape 1019"/>
          <p:cNvSpPr txBox="false"/>
          <p:nvPr isPhoto="false"/>
        </p:nvSpPr>
        <p:spPr>
          <a:xfrm flipH="false" flipV="false" rot="0">
            <a:off x="4289400" y="2286000"/>
            <a:ext cx="708480" cy="363959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 wrap="none">
            <a:spAutoFit/>
          </a:bodyPr>
          <a:p>
            <a:pPr algn="l" indent="0" marL="0">
              <a:lnSpc>
                <a:spcPct val="100000"/>
              </a:lnSpc>
            </a:pP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ИЛИ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020" name="Shape 1020"/>
          <p:cNvSpPr txBox="false"/>
          <p:nvPr isPhoto="false"/>
        </p:nvSpPr>
        <p:spPr>
          <a:xfrm flipH="false" flipV="false" rot="0">
            <a:off x="5500800" y="1071720"/>
            <a:ext cx="3642840" cy="310716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l" indent="0" marL="0">
              <a:lnSpc>
                <a:spcPct val="100000"/>
              </a:lnSpc>
            </a:pP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Обратитесь в офис МФЦ и попросите оператора восстановить пароль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.</a:t>
            </a: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Сотрудники проверят вашу личность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помогут восстановить доступ к аккаунту и сменить пароль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.</a:t>
            </a: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Возьмите с собой паспорт и СНИЛС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1022" name="Picture 1022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8388360" y="4421520"/>
            <a:ext cx="649079" cy="649080"/>
          </a:xfrm>
          <a:prstGeom prst="rect">
            <a:avLst/>
          </a:prstGeom>
          <a:ln w="0">
            <a:noFill/>
          </a:ln>
        </p:spPr>
      </p:pic>
    </p:spTree>
  </p:cSld>
</p:sld>
</file>

<file path=ppt/slides/slide36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023" name="GroupShape 102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024" name="Shape 1024"/>
          <p:cNvSpPr txBox="false"/>
          <p:nvPr isPhoto="false"/>
        </p:nvSpPr>
        <p:spPr>
          <a:xfrm flipH="false" flipV="false" rot="0">
            <a:off x="0" y="141480"/>
            <a:ext cx="9144000" cy="359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1025" name="Shape 1025"/>
          <p:cNvSpPr txBox="false"/>
          <p:nvPr isPhoto="false"/>
        </p:nvSpPr>
        <p:spPr>
          <a:xfrm flipH="false" flipV="false" rot="0">
            <a:off x="0" y="357120"/>
            <a:ext cx="5428800" cy="4714560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l" indent="0" marL="182880">
              <a:lnSpc>
                <a:spcPct val="100000"/>
              </a:lnSpc>
            </a:pPr>
            <a:endParaRPr b="false" spc="-1" strike="noStrike" sz="20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182880">
              <a:lnSpc>
                <a:spcPct val="100000"/>
              </a:lnSpc>
            </a:pPr>
            <a:br>
              <a:rPr sz="35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b="false" spc="-1" strike="noStrike" sz="35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026" name="Shape 1026"/>
          <p:cNvSpPr txBox="false"/>
          <p:nvPr isPhoto="false"/>
        </p:nvSpPr>
        <p:spPr>
          <a:xfrm flipH="false" flipV="false" rot="0">
            <a:off x="668880" y="357120"/>
            <a:ext cx="5149440" cy="36396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 wrap="none">
            <a:spAutoFit/>
          </a:bodyPr>
          <a:p>
            <a:pPr algn="l" indent="0" marL="0">
              <a:lnSpc>
                <a:spcPct val="100000"/>
              </a:lnSpc>
            </a:pP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Определите, где использовалась учетная запись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027" name="Shape 1027"/>
          <p:cNvSpPr txBox="false"/>
          <p:nvPr isPhoto="false"/>
        </p:nvSpPr>
        <p:spPr>
          <a:xfrm flipH="false" flipV="false" rot="0">
            <a:off x="642960" y="785880"/>
            <a:ext cx="7510680" cy="91260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l" indent="0" marL="0">
              <a:lnSpc>
                <a:spcPct val="100000"/>
              </a:lnSpc>
            </a:pP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Вы можете выйти одновременно на всех устройствах, кроме текущего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indent="0" marL="0">
              <a:lnSpc>
                <a:spcPct val="100000"/>
              </a:lnSpc>
            </a:pP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НА ПЕРСОНАЛЬНОМ КОМПЬЮТЕРЕ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1029" name="Picture 1029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71280" y="2017440"/>
            <a:ext cx="4142880" cy="2778480"/>
          </a:xfrm>
          <a:prstGeom prst="rect">
            <a:avLst/>
          </a:prstGeom>
          <a:ln w="0">
            <a:noFill/>
          </a:ln>
        </p:spPr>
      </p:pic>
      <p:pic>
        <p:nvPicPr>
          <p:cNvPr hidden="false" id="1031" name="Picture 1031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4429080" y="2000160"/>
            <a:ext cx="4642919" cy="2999880"/>
          </a:xfrm>
          <a:prstGeom prst="rect">
            <a:avLst/>
          </a:prstGeom>
          <a:ln w="0">
            <a:noFill/>
          </a:ln>
        </p:spPr>
      </p:pic>
      <p:pic>
        <p:nvPicPr>
          <p:cNvPr hidden="false" id="1033" name="Picture 1033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8466840" y="421200"/>
            <a:ext cx="649079" cy="649080"/>
          </a:xfrm>
          <a:prstGeom prst="rect">
            <a:avLst/>
          </a:prstGeom>
          <a:ln w="0">
            <a:noFill/>
          </a:ln>
        </p:spPr>
      </p:pic>
    </p:spTree>
  </p:cSld>
</p:sld>
</file>

<file path=ppt/slides/slide37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034" name="GroupShape 103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035" name="Shape 1035"/>
          <p:cNvSpPr txBox="false"/>
          <p:nvPr isPhoto="false"/>
        </p:nvSpPr>
        <p:spPr>
          <a:xfrm flipH="false" flipV="false" rot="0">
            <a:off x="0" y="141480"/>
            <a:ext cx="9144000" cy="359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1036" name="Shape 1036"/>
          <p:cNvSpPr txBox="true"/>
          <p:nvPr isPhoto="false">
            <p:ph idx="5" type="title"/>
          </p:nvPr>
        </p:nvSpPr>
        <p:spPr>
          <a:xfrm flipH="false" flipV="false" rot="0">
            <a:off x="0" y="214200"/>
            <a:ext cx="9143640" cy="785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defPPr/>
            <a:lvl1pPr lvl="0"/>
          </a:lstStyle>
          <a:p>
            <a:pPr algn="ctr" indent="0" marL="182880">
              <a:lnSpc>
                <a:spcPct val="90000"/>
              </a:lnSpc>
              <a:buNone/>
            </a:pPr>
            <a:r>
              <a:rPr b="false" spc="-1" strike="noStrike"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 МОБИЛЬНОМ ТЕЛЕФОНЕ</a:t>
            </a:r>
            <a:endParaRPr b="false" spc="-1" strike="noStrike" sz="35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037" name="Shape 1037"/>
          <p:cNvSpPr txBox="false"/>
          <p:nvPr isPhoto="false"/>
        </p:nvSpPr>
        <p:spPr>
          <a:xfrm flipH="false" flipV="false" rot="0">
            <a:off x="0" y="1500120"/>
            <a:ext cx="5643360" cy="2499840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l" indent="0" marL="182880">
              <a:lnSpc>
                <a:spcPct val="100000"/>
              </a:lnSpc>
            </a:pPr>
            <a:r>
              <a:rPr b="true" spc="-1" strike="noStrike" sz="2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 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182880">
              <a:lnSpc>
                <a:spcPct val="100000"/>
              </a:lnSpc>
            </a:pPr>
            <a:br>
              <a:rPr sz="35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b="false" spc="-1" strike="noStrike" sz="35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1039" name="Picture 1039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214200" y="1071720"/>
            <a:ext cx="2089439" cy="3928680"/>
          </a:xfrm>
          <a:prstGeom prst="rect">
            <a:avLst/>
          </a:prstGeom>
          <a:ln w="28575">
            <a:solidFill>
              <a:srgbClr val="000000"/>
            </a:solidFill>
            <a:prstDash val="solid"/>
          </a:ln>
        </p:spPr>
      </p:pic>
      <p:pic>
        <p:nvPicPr>
          <p:cNvPr hidden="false" id="1041" name="Picture 1041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2428920" y="1071720"/>
            <a:ext cx="2071440" cy="3928680"/>
          </a:xfrm>
          <a:prstGeom prst="rect">
            <a:avLst/>
          </a:prstGeom>
          <a:ln w="19050">
            <a:solidFill>
              <a:srgbClr val="000000"/>
            </a:solidFill>
            <a:prstDash val="solid"/>
          </a:ln>
        </p:spPr>
      </p:pic>
      <p:pic>
        <p:nvPicPr>
          <p:cNvPr hidden="false" id="1043" name="Picture 1043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4643280" y="1071720"/>
            <a:ext cx="2214360" cy="3928680"/>
          </a:xfrm>
          <a:prstGeom prst="rect">
            <a:avLst/>
          </a:prstGeom>
          <a:ln w="19050">
            <a:solidFill>
              <a:srgbClr val="000000"/>
            </a:solidFill>
            <a:prstDash val="solid"/>
          </a:ln>
        </p:spPr>
      </p:pic>
      <p:sp>
        <p:nvSpPr>
          <p:cNvPr hidden="false" id="1044" name="Shape 1044"/>
          <p:cNvSpPr txBox="false"/>
          <p:nvPr isPhoto="false"/>
        </p:nvSpPr>
        <p:spPr>
          <a:xfrm flipH="false" flipV="false" rot="0">
            <a:off x="6948360" y="1285920"/>
            <a:ext cx="2195280" cy="276660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l" indent="0" marL="0">
              <a:lnSpc>
                <a:spcPct val="100000"/>
              </a:lnSpc>
            </a:pPr>
            <a:r>
              <a:rPr b="true" spc="-1" strike="noStrike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Отзовите разрешения, которые не выдавали.</a:t>
            </a:r>
            <a:br>
              <a:rPr sz="16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sz="16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b="true" spc="-1" strike="noStrike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Проверьте поданные заявления. Это поможет выявить, какие действия хотели совершить мошенники от вашего имени.</a:t>
            </a:r>
            <a:endParaRPr b="false" spc="-1" strike="noStrike" sz="16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1046" name="Picture 1046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8494560" y="350640"/>
            <a:ext cx="649079" cy="649079"/>
          </a:xfrm>
          <a:prstGeom prst="rect">
            <a:avLst/>
          </a:prstGeom>
          <a:ln w="0">
            <a:noFill/>
          </a:ln>
        </p:spPr>
      </p:pic>
    </p:spTree>
  </p:cSld>
</p:sld>
</file>

<file path=ppt/slides/slide38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047" name="GroupShape 104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048" name="Shape 1048"/>
          <p:cNvSpPr txBox="true"/>
          <p:nvPr isPhoto="false">
            <p:ph idx="4294967295" type="title"/>
          </p:nvPr>
        </p:nvSpPr>
        <p:spPr>
          <a:xfrm flipH="false" flipV="false" rot="0">
            <a:off x="0" y="50760"/>
            <a:ext cx="9143640" cy="663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defPPr/>
            <a:lvl1pPr lvl="0"/>
          </a:lstStyle>
          <a:p>
            <a:pPr algn="ctr">
              <a:lnSpc>
                <a:spcPct val="90000"/>
              </a:lnSpc>
              <a:buNone/>
            </a:pPr>
            <a:r>
              <a:rPr b="false" spc="-1" strike="noStrike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Обратитесь в полицию и подайте заявление.</a:t>
            </a:r>
            <a:endParaRPr b="false" spc="-1" strike="noStrike" sz="24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049" name="Shape 1049"/>
          <p:cNvSpPr txBox="false"/>
          <p:nvPr isPhoto="false"/>
        </p:nvSpPr>
        <p:spPr>
          <a:xfrm flipH="false" flipV="false" rot="0">
            <a:off x="-10800" y="4990320"/>
            <a:ext cx="9143640" cy="360"/>
          </a:xfrm>
          <a:prstGeom prst="line">
            <a:avLst/>
          </a:prstGeom>
          <a:ln w="203200">
            <a:solidFill>
              <a:srgbClr val="44546A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1051" name="Picture 1051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1052" name="Shape 1052"/>
          <p:cNvSpPr txBox="false"/>
          <p:nvPr isPhoto="false"/>
        </p:nvSpPr>
        <p:spPr>
          <a:xfrm flipH="false" flipV="false" rot="0"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1053" name="Shape 1053"/>
          <p:cNvSpPr txBox="false"/>
          <p:nvPr isPhoto="false"/>
        </p:nvSpPr>
        <p:spPr>
          <a:xfrm flipH="false" flipV="false" rot="0">
            <a:off x="-5400" y="1399320"/>
            <a:ext cx="9143640" cy="2571480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ctr" indent="0" marL="0">
              <a:lnSpc>
                <a:spcPct val="100000"/>
              </a:lnSpc>
            </a:pPr>
            <a:r>
              <a:rPr b="true" spc="-1" strike="noStrike" sz="2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При наличии данных, указывающих на совершение противоправных действий, в том числе связанных с мошенничеством, подайте заявление в полицию.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indent="0" marL="0">
              <a:lnSpc>
                <a:spcPct val="100000"/>
              </a:lnSpc>
            </a:pP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indent="0" marL="0">
              <a:lnSpc>
                <a:spcPct val="100000"/>
              </a:lnSpc>
            </a:pPr>
            <a:r>
              <a:rPr b="true" spc="-1" strike="noStrike" sz="2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Возьмите с собой копию заявления из МФЦ,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indent="0" marL="0">
              <a:lnSpc>
                <a:spcPct val="100000"/>
              </a:lnSpc>
            </a:pPr>
            <a:r>
              <a:rPr b="true" spc="-1" strike="noStrike" sz="2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скриншоты СМС – сообщений и другие доказательства.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054" name="Shape 1054"/>
          <p:cNvSpPr txBox="false"/>
          <p:nvPr isPhoto="false"/>
        </p:nvSpPr>
        <p:spPr>
          <a:xfrm flipH="false" flipV="false" rot="0">
            <a:off x="5940000" y="4580280"/>
            <a:ext cx="3482280" cy="363959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l" indent="0" marL="0">
              <a:lnSpc>
                <a:spcPct val="100000"/>
              </a:lnSpc>
            </a:pPr>
            <a:r>
              <a:rPr b="false" spc="-1" strike="noStrike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МУ МВД России «Иркутское»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1056" name="Picture 1056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8489880" y="24120"/>
            <a:ext cx="649079" cy="649080"/>
          </a:xfrm>
          <a:prstGeom prst="rect">
            <a:avLst/>
          </a:prstGeom>
          <a:ln w="0">
            <a:noFill/>
          </a:ln>
        </p:spPr>
      </p:pic>
    </p:spTree>
  </p:cSld>
</p:sld>
</file>

<file path=ppt/slides/slide39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057" name="GroupShape 105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058" name="Shape 1058"/>
          <p:cNvSpPr txBox="false"/>
          <p:nvPr isPhoto="false"/>
        </p:nvSpPr>
        <p:spPr>
          <a:xfrm flipH="false" flipV="false" rot="0">
            <a:off x="0" y="141480"/>
            <a:ext cx="9144000" cy="359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1059" name="Shape 1059"/>
          <p:cNvSpPr txBox="false"/>
          <p:nvPr isPhoto="false"/>
        </p:nvSpPr>
        <p:spPr>
          <a:xfrm flipH="false" flipV="false" rot="0">
            <a:off x="0" y="195480"/>
            <a:ext cx="9000720" cy="3733200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ctr" indent="0" marL="182880">
              <a:lnSpc>
                <a:spcPct val="100000"/>
              </a:lnSpc>
            </a:pPr>
            <a:r>
              <a:rPr b="true" spc="-1" strike="noStrike" sz="2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	Проверьте кредитную историю и узнайте</a:t>
            </a:r>
            <a:r>
              <a:rPr b="true" spc="-1" strike="noStrike" sz="2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b="true" spc="-1" strike="noStrike" sz="2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indent="0" marL="182880">
              <a:lnSpc>
                <a:spcPct val="100000"/>
              </a:lnSpc>
            </a:pPr>
            <a:r>
              <a:rPr b="true" spc="-1" strike="noStrike" sz="24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направлялись ли от вашего имени заявки на займы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182880">
              <a:lnSpc>
                <a:spcPct val="100000"/>
              </a:lnSpc>
            </a:pPr>
            <a:br>
              <a:rPr sz="35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b="false" spc="-1" strike="noStrike" sz="35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060" name="Shape 1060"/>
          <p:cNvSpPr txBox="false"/>
          <p:nvPr isPhoto="false"/>
        </p:nvSpPr>
        <p:spPr>
          <a:xfrm flipH="false" flipV="false" rot="0">
            <a:off x="0" y="1571760"/>
            <a:ext cx="9108000" cy="283284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l" indent="0" marL="0">
              <a:lnSpc>
                <a:spcPct val="100000"/>
              </a:lnSpc>
            </a:pP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  Выясните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в каких бюро хранится ваша кредитная история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их может быть 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  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0">
              <a:lnSpc>
                <a:spcPct val="100000"/>
              </a:lnSpc>
            </a:pP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несколько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ctr" indent="0" marL="0">
              <a:lnSpc>
                <a:spcPct val="100000"/>
              </a:lnSpc>
            </a:pP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  Сделать это можно на портале «Госуслуги»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0">
              <a:lnSpc>
                <a:spcPct val="100000"/>
              </a:lnSpc>
            </a:pP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 1. Введите в строке поиска запрос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«узнать свое БКИ».</a:t>
            </a: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b="true" spc="-1" strike="noStrike" sz="17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2. Далее зарегистрируйтесь на сайте каждого бюро</a:t>
            </a:r>
            <a:r>
              <a:rPr b="true" spc="-1" strike="noStrike" sz="17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</a:t>
            </a:r>
            <a:r>
              <a:rPr b="true" spc="-1" strike="noStrike" sz="17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и запросите свою кредитную   </a:t>
            </a:r>
            <a:endParaRPr b="false" spc="-1" strike="noStrike" sz="17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indent="0" marL="0">
              <a:lnSpc>
                <a:spcPct val="100000"/>
              </a:lnSpc>
            </a:pPr>
            <a:r>
              <a:rPr b="true" spc="-1" strike="noStrike" sz="17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     историю (р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екомендуем направить запрос через 2 недели после взлома аккаунта)</a:t>
            </a: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.</a:t>
            </a: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   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1061" name="Shape 1061"/>
          <p:cNvSpPr txBox="false"/>
          <p:nvPr isPhoto="false"/>
        </p:nvSpPr>
        <p:spPr>
          <a:xfrm flipH="false" flipV="false" rot="0">
            <a:off x="0" y="4321800"/>
            <a:ext cx="7632359" cy="363959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l" indent="0" marL="0">
              <a:lnSpc>
                <a:spcPct val="100000"/>
              </a:lnSpc>
            </a:pPr>
            <a:r>
              <a:rPr b="false" spc="-1" strike="noStrike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</a:t>
            </a:r>
            <a:r>
              <a:rPr b="false" spc="-1" strike="noStrike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Можно авторизоваться с помощью учетной записи</a:t>
            </a:r>
            <a:r>
              <a:rPr b="false" spc="-1" strike="noStrike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b="false" spc="-1" strike="noStrike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«Госуслуги»</a:t>
            </a:r>
            <a:r>
              <a:rPr b="false" spc="-1" strike="noStrike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1063" name="Picture 1063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35640" y="24696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1064" name="Shape 1064"/>
          <p:cNvSpPr txBox="false"/>
          <p:nvPr isPhoto="false"/>
        </p:nvSpPr>
        <p:spPr>
          <a:xfrm flipH="false" flipV="false" rot="0">
            <a:off x="-10800" y="4947840"/>
            <a:ext cx="9143640" cy="360"/>
          </a:xfrm>
          <a:prstGeom prst="line">
            <a:avLst/>
          </a:prstGeom>
          <a:ln w="444500">
            <a:solidFill>
              <a:srgbClr val="44546A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1066" name="Picture 1066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8482320" y="330840"/>
            <a:ext cx="649079" cy="649080"/>
          </a:xfrm>
          <a:prstGeom prst="rect">
            <a:avLst/>
          </a:prstGeom>
          <a:ln w="0">
            <a:noFill/>
          </a:ln>
        </p:spPr>
      </p:pic>
    </p:spTree>
  </p:cSld>
</p:sld>
</file>

<file path=ppt/slides/slide4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655" name="GroupShape 65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657" name="Picture 657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1143000" y="0"/>
            <a:ext cx="6858000" cy="5143500"/>
          </a:xfrm>
          <a:prstGeom prst="rect">
            <a:avLst/>
          </a:prstGeom>
        </p:spPr>
      </p:pic>
      <p:sp>
        <p:nvSpPr>
          <p:cNvPr hidden="false" id="658" name="Shape 658"/>
          <p:cNvSpPr txBox="true"/>
          <p:nvPr isPhoto="false"/>
        </p:nvSpPr>
        <p:spPr>
          <a:xfrm flipH="false" flipV="false" rot="0">
            <a:off x="1250133" y="535767"/>
            <a:ext cx="6590156" cy="698138"/>
          </a:xfrm>
          <a:prstGeom prst="rect">
            <a:avLst/>
          </a:prstGeom>
        </p:spPr>
        <p:txBody>
          <a:bodyPr anchor="ctr" bIns="34290" lIns="68580" rIns="68580" tIns="34290" vert="horz">
            <a:noAutofit/>
          </a:bodyPr>
          <a:p>
            <a:pPr algn="ctr" indent="0" marL="0"/>
            <a:r>
              <a:rPr b="true" sz="2100">
                <a:solidFill>
                  <a:srgbClr val="FF0000"/>
                </a:solidFill>
                <a:latin typeface="Arial Narrow"/>
                <a:ea typeface="Arial Narrow"/>
                <a:cs typeface="Arial Narrow"/>
              </a:rPr>
              <a:t>Самая крупная сумма, которая была переведена аферистам от одного человека в 2024г.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659" name="Shape 659"/>
          <p:cNvSpPr txBox="true"/>
          <p:nvPr isPhoto="false"/>
        </p:nvSpPr>
        <p:spPr>
          <a:xfrm flipH="false" flipV="false" rot="0">
            <a:off x="3500430" y="482188"/>
            <a:ext cx="4339858" cy="964413"/>
          </a:xfrm>
          <a:prstGeom prst="rect">
            <a:avLst/>
          </a:prstGeom>
        </p:spPr>
        <p:txBody>
          <a:bodyPr anchor="ctr" bIns="34290" lIns="68580" rIns="68580" tIns="34290" vert="horz">
            <a:normAutofit fontScale="100%" lnSpcReduction="0%"/>
          </a:bodyPr>
          <a:p>
            <a:pPr algn="ctr" indent="0" marL="0"/>
            <a:endParaRPr b="true" sz="36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indent="0" marL="0"/>
            <a:endParaRPr b="true" sz="450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660" name="Shape 660"/>
          <p:cNvSpPr txBox="false"/>
          <p:nvPr isPhoto="false"/>
        </p:nvSpPr>
        <p:spPr>
          <a:xfrm flipH="false" flipV="false" rot="0">
            <a:off x="1143000" y="482188"/>
            <a:ext cx="6858000" cy="577081"/>
          </a:xfrm>
          <a:prstGeom prst="rect">
            <a:avLst/>
          </a:prstGeom>
        </p:spPr>
        <p:txBody>
          <a:bodyPr bIns="45720" lIns="91440" rIns="91440" tIns="45720" wrap="square">
            <a:spAutoFit/>
          </a:bodyPr>
          <a:p>
            <a:pPr algn="r" indent="0" marL="0"/>
            <a:endParaRPr sz="105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algn="ctr" indent="0" marL="0"/>
            <a:endParaRPr b="true" sz="210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661" name="Shape 661"/>
          <p:cNvSpPr txBox="false"/>
          <p:nvPr isPhoto="false"/>
        </p:nvSpPr>
        <p:spPr>
          <a:xfrm flipH="false" flipV="false" rot="0">
            <a:off x="1943958" y="3216651"/>
            <a:ext cx="885930" cy="495270"/>
          </a:xfrm>
          <a:prstGeom prst="homePlate">
            <a:avLst/>
          </a:prstGeom>
          <a:solidFill>
            <a:srgbClr val="00206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0"/>
          <a:effectRef idx="0"/>
          <a:fontRef idx="none"/>
        </p:style>
      </p:sp>
      <p:sp>
        <p:nvSpPr>
          <p:cNvPr hidden="false" id="662" name="Shape 662"/>
          <p:cNvSpPr txBox="false"/>
          <p:nvPr isPhoto="false"/>
        </p:nvSpPr>
        <p:spPr>
          <a:xfrm flipH="false" flipV="false" rot="0">
            <a:off x="1968682" y="3861699"/>
            <a:ext cx="885929" cy="495270"/>
          </a:xfrm>
          <a:prstGeom prst="homePlate">
            <a:avLst/>
          </a:prstGeom>
          <a:solidFill>
            <a:srgbClr val="00206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0"/>
          <a:effectRef idx="0"/>
          <a:fontRef idx="none"/>
        </p:style>
      </p:sp>
      <p:sp>
        <p:nvSpPr>
          <p:cNvPr hidden="false" id="663" name="Shape 663"/>
          <p:cNvSpPr txBox="false"/>
          <p:nvPr isPhoto="false"/>
        </p:nvSpPr>
        <p:spPr>
          <a:xfrm flipH="false" flipV="false" rot="0">
            <a:off x="1965394" y="4448655"/>
            <a:ext cx="885928" cy="495270"/>
          </a:xfrm>
          <a:prstGeom prst="homePlate">
            <a:avLst/>
          </a:prstGeom>
          <a:solidFill>
            <a:srgbClr val="00206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0"/>
          <a:effectRef idx="0"/>
          <a:fontRef idx="none"/>
        </p:style>
      </p:sp>
      <p:sp>
        <p:nvSpPr>
          <p:cNvPr hidden="false" id="664" name="Shape 664"/>
          <p:cNvSpPr txBox="false"/>
          <p:nvPr isPhoto="false"/>
        </p:nvSpPr>
        <p:spPr>
          <a:xfrm flipH="false" flipV="false" rot="0">
            <a:off x="1925707" y="1287483"/>
            <a:ext cx="773426" cy="495270"/>
          </a:xfrm>
          <a:prstGeom prst="homePlate">
            <a:avLst/>
          </a:prstGeom>
          <a:solidFill>
            <a:srgbClr val="00206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0"/>
          <a:effectRef idx="0"/>
          <a:fontRef idx="none"/>
        </p:style>
      </p:sp>
    </p:spTree>
  </p:cSld>
</p:sld>
</file>

<file path=ppt/slides/slide40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067" name="GroupShape 106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069" name="Picture 1069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214200" y="142920"/>
            <a:ext cx="4357440" cy="2982240"/>
          </a:xfrm>
          <a:prstGeom prst="rect">
            <a:avLst/>
          </a:prstGeom>
          <a:ln w="0">
            <a:noFill/>
          </a:ln>
        </p:spPr>
      </p:pic>
      <p:pic>
        <p:nvPicPr>
          <p:cNvPr hidden="false" id="1071" name="Picture 1071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214200" y="3357719"/>
            <a:ext cx="4571640" cy="1642680"/>
          </a:xfrm>
          <a:prstGeom prst="rect">
            <a:avLst/>
          </a:prstGeom>
          <a:ln w="0">
            <a:noFill/>
          </a:ln>
        </p:spPr>
      </p:pic>
      <p:pic>
        <p:nvPicPr>
          <p:cNvPr hidden="false" id="1073" name="Picture 1073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4857840" y="1857239"/>
            <a:ext cx="4172399" cy="3165120"/>
          </a:xfrm>
          <a:prstGeom prst="rect">
            <a:avLst/>
          </a:prstGeom>
          <a:ln w="0">
            <a:noFill/>
          </a:ln>
        </p:spPr>
      </p:pic>
      <p:sp>
        <p:nvSpPr>
          <p:cNvPr hidden="false" id="1074" name="Shape 1074"/>
          <p:cNvSpPr txBox="false"/>
          <p:nvPr isPhoto="false"/>
        </p:nvSpPr>
        <p:spPr>
          <a:xfrm flipH="false" flipV="false" rot="0">
            <a:off x="5214960" y="428760"/>
            <a:ext cx="3642840" cy="912599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l" indent="0" marL="0">
              <a:lnSpc>
                <a:spcPct val="100000"/>
              </a:lnSpc>
            </a:pPr>
            <a:r>
              <a:rPr b="true" spc="-1" strike="noStrike" sz="1800">
                <a:solidFill>
                  <a:srgbClr val="404040"/>
                </a:solidFill>
                <a:latin typeface="Times New Roman"/>
                <a:ea typeface="Times New Roman"/>
                <a:cs typeface="Times New Roman"/>
              </a:rPr>
              <a:t>Узнать на портале «Госуслуги» в каких бюро хранится ваша кредитная история. </a:t>
            </a:r>
            <a:endParaRPr b="false" spc="-1" strike="noStrike" sz="18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665" name="GroupShape 66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66" name="Shape 666"/>
          <p:cNvSpPr txBox="true"/>
          <p:nvPr isPhoto="false">
            <p:ph idx="4294967295" type="title"/>
          </p:nvPr>
        </p:nvSpPr>
        <p:spPr>
          <a:xfrm flipH="false" flipV="false" rot="0">
            <a:off x="1187640" y="8280"/>
            <a:ext cx="6049440" cy="917279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>
            <a:defPPr/>
            <a:lvl1pPr lvl="0"/>
          </a:lstStyle>
          <a:p>
            <a:pPr algn="ctr">
              <a:lnSpc>
                <a:spcPct val="100000"/>
              </a:lnSpc>
              <a:buNone/>
            </a:pPr>
            <a:r>
              <a:rPr b="false" spc="-1" strike="noStrike" sz="2400">
                <a:solidFill>
                  <a:srgbClr val="003366"/>
                </a:solidFill>
                <a:latin typeface="Times New Roman"/>
                <a:ea typeface="Times New Roman"/>
                <a:cs typeface="Times New Roman"/>
              </a:rPr>
              <a:t>Защита от звонков в </a:t>
            </a:r>
            <a:r>
              <a:rPr b="false" i="true" spc="-1" strike="noStrike"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WhatsApp</a:t>
            </a:r>
            <a:endParaRPr b="false" spc="-1" strike="noStrike" sz="24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667" name="Shape 667"/>
          <p:cNvSpPr txBox="false"/>
          <p:nvPr isPhoto="false"/>
        </p:nvSpPr>
        <p:spPr>
          <a:xfrm flipH="false" flipV="false" rot="0">
            <a:off x="0" y="5037480"/>
            <a:ext cx="9144000" cy="360"/>
          </a:xfrm>
          <a:prstGeom prst="line">
            <a:avLst/>
          </a:prstGeom>
          <a:ln w="203200">
            <a:solidFill>
              <a:srgbClr val="003366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669" name="Picture 669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670" name="Shape 670"/>
          <p:cNvSpPr txBox="false"/>
          <p:nvPr isPhoto="false"/>
        </p:nvSpPr>
        <p:spPr>
          <a:xfrm flipH="false" flipV="false" rot="0">
            <a:off x="-10800" y="771480"/>
            <a:ext cx="9163440" cy="360"/>
          </a:xfrm>
          <a:prstGeom prst="line">
            <a:avLst/>
          </a:prstGeom>
          <a:ln w="203200">
            <a:solidFill>
              <a:srgbClr val="003366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672" name="Picture 672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8106840" y="3592800"/>
            <a:ext cx="870480" cy="917280"/>
          </a:xfrm>
          <a:prstGeom prst="rect">
            <a:avLst/>
          </a:prstGeom>
          <a:ln w="0">
            <a:noFill/>
          </a:ln>
        </p:spPr>
      </p:pic>
      <p:sp>
        <p:nvSpPr>
          <p:cNvPr hidden="false" id="673" name="Shape 673"/>
          <p:cNvSpPr txBox="false"/>
          <p:nvPr isPhoto="false"/>
        </p:nvSpPr>
        <p:spPr>
          <a:xfrm flipH="false" flipV="false" rot="4752599">
            <a:off x="307440" y="3411720"/>
            <a:ext cx="1854719" cy="47484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6"/>
          </a:solidFill>
          <a:ln w="25400">
            <a:solidFill>
              <a:srgbClr val="00E7E7"/>
            </a:solidFill>
            <a:prstDash val="solid"/>
          </a:ln>
        </p:spPr>
      </p:sp>
      <p:pic>
        <p:nvPicPr>
          <p:cNvPr hidden="false" id="675" name="Picture 675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10800" y="929159"/>
            <a:ext cx="2111040" cy="3983760"/>
          </a:xfrm>
          <a:prstGeom prst="rect">
            <a:avLst/>
          </a:prstGeom>
          <a:ln w="0">
            <a:solidFill>
              <a:srgbClr val="003366">
                <a:lumMod val="75000"/>
              </a:srgbClr>
            </a:solidFill>
            <a:prstDash val="solid"/>
          </a:ln>
        </p:spPr>
      </p:pic>
      <p:pic>
        <p:nvPicPr>
          <p:cNvPr hidden="false" id="677" name="Picture 677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2207160" y="925560"/>
            <a:ext cx="2220479" cy="3987360"/>
          </a:xfrm>
          <a:prstGeom prst="rect">
            <a:avLst/>
          </a:prstGeom>
          <a:ln w="0">
            <a:solidFill>
              <a:srgbClr val="003366">
                <a:lumMod val="75000"/>
              </a:srgbClr>
            </a:solidFill>
            <a:prstDash val="solid"/>
          </a:ln>
        </p:spPr>
      </p:pic>
      <p:pic>
        <p:nvPicPr>
          <p:cNvPr hidden="false" id="679" name="Picture 679"/>
          <p:cNvPicPr preferRelativeResize="true"/>
          <p:nvPr isPhoto="false"/>
        </p:nvPicPr>
        <p:blipFill>
          <a:blip r:embed="rId5"/>
          <a:stretch/>
        </p:blipFill>
        <p:spPr>
          <a:xfrm flipH="false" flipV="false" rot="0">
            <a:off x="4556160" y="925560"/>
            <a:ext cx="2402279" cy="3987360"/>
          </a:xfrm>
          <a:prstGeom prst="rect">
            <a:avLst/>
          </a:prstGeom>
          <a:ln w="0">
            <a:solidFill>
              <a:srgbClr val="003366">
                <a:lumMod val="75000"/>
              </a:srgbClr>
            </a:solidFill>
            <a:prstDash val="solid"/>
          </a:ln>
        </p:spPr>
      </p:pic>
      <p:pic>
        <p:nvPicPr>
          <p:cNvPr hidden="false" id="681" name="Picture 681"/>
          <p:cNvPicPr preferRelativeResize="true"/>
          <p:nvPr isPhoto="false"/>
        </p:nvPicPr>
        <p:blipFill>
          <a:blip r:embed="rId6"/>
          <a:stretch/>
        </p:blipFill>
        <p:spPr>
          <a:xfrm flipH="false" flipV="false" rot="0">
            <a:off x="7001640" y="925560"/>
            <a:ext cx="2060640" cy="3987360"/>
          </a:xfrm>
          <a:prstGeom prst="rect">
            <a:avLst/>
          </a:prstGeom>
          <a:ln w="0">
            <a:solidFill>
              <a:srgbClr val="003366">
                <a:lumMod val="75000"/>
              </a:srgbClr>
            </a:solidFill>
            <a:prstDash val="solid"/>
          </a:ln>
        </p:spPr>
      </p:pic>
    </p:spTree>
  </p:cSld>
</p:sld>
</file>

<file path=ppt/slides/slide6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682" name="GroupShape 68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83" name="Shape 683"/>
          <p:cNvSpPr txBox="true"/>
          <p:nvPr isPhoto="false">
            <p:ph idx="4294967295" type="title"/>
          </p:nvPr>
        </p:nvSpPr>
        <p:spPr>
          <a:xfrm flipH="false" flipV="false" rot="0">
            <a:off x="1187640" y="12960"/>
            <a:ext cx="6227280" cy="917279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>
            <a:defPPr/>
            <a:lvl1pPr lvl="0"/>
          </a:lstStyle>
          <a:p>
            <a:pPr algn="ctr">
              <a:lnSpc>
                <a:spcPct val="100000"/>
              </a:lnSpc>
              <a:buNone/>
            </a:pPr>
            <a:r>
              <a:rPr b="false" spc="-1" strike="noStrike" sz="240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Защита от звонков в </a:t>
            </a:r>
            <a:r>
              <a:rPr b="false" i="true" spc="-1" strike="noStrike" sz="2400" u="sng">
                <a:solidFill>
                  <a:srgbClr val="8AB9E7"/>
                </a:solidFill>
                <a:latin typeface="Times New Roman"/>
                <a:ea typeface="Times New Roman"/>
                <a:cs typeface="Times New Roman"/>
              </a:rPr>
              <a:t>Telegram</a:t>
            </a:r>
            <a:endParaRPr b="false" spc="-1" strike="noStrike" sz="24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684" name="Shape 684"/>
          <p:cNvSpPr txBox="false"/>
          <p:nvPr isPhoto="false"/>
        </p:nvSpPr>
        <p:spPr>
          <a:xfrm flipH="false" flipV="false" rot="0">
            <a:off x="0" y="5037480"/>
            <a:ext cx="9144000" cy="360"/>
          </a:xfrm>
          <a:prstGeom prst="line">
            <a:avLst/>
          </a:prstGeom>
          <a:ln w="203200">
            <a:solidFill>
              <a:srgbClr val="000066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686" name="Picture 686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687" name="Shape 687"/>
          <p:cNvSpPr txBox="false"/>
          <p:nvPr isPhoto="false"/>
        </p:nvSpPr>
        <p:spPr>
          <a:xfrm flipH="false" flipV="false" rot="0">
            <a:off x="-9720" y="771480"/>
            <a:ext cx="9163440" cy="360"/>
          </a:xfrm>
          <a:prstGeom prst="line">
            <a:avLst/>
          </a:prstGeom>
          <a:ln w="203200">
            <a:solidFill>
              <a:srgbClr val="000066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689" name="Picture 689"/>
          <p:cNvPicPr preferRelativeResize="true"/>
          <p:nvPr isPhoto="false"/>
        </p:nvPicPr>
        <p:blipFill>
          <a:blip r:embed="rId2"/>
          <a:srcRect b="4541" l="0" r="0" t="0"/>
          <a:stretch/>
        </p:blipFill>
        <p:spPr>
          <a:xfrm flipH="false" flipV="false" rot="0">
            <a:off x="53639" y="906840"/>
            <a:ext cx="2110680" cy="4040640"/>
          </a:xfrm>
          <a:prstGeom prst="rect">
            <a:avLst/>
          </a:prstGeom>
          <a:ln w="0">
            <a:solidFill>
              <a:srgbClr val="000066">
                <a:lumMod val="75000"/>
              </a:srgbClr>
            </a:solidFill>
            <a:prstDash val="solid"/>
          </a:ln>
        </p:spPr>
      </p:pic>
      <p:pic>
        <p:nvPicPr>
          <p:cNvPr hidden="false" id="691" name="Picture 691"/>
          <p:cNvPicPr preferRelativeResize="true"/>
          <p:nvPr isPhoto="false"/>
        </p:nvPicPr>
        <p:blipFill>
          <a:blip r:embed="rId3"/>
          <a:srcRect b="9653" l="0" r="0" t="2"/>
          <a:stretch/>
        </p:blipFill>
        <p:spPr>
          <a:xfrm flipH="false" flipV="false" rot="0">
            <a:off x="2279880" y="907560"/>
            <a:ext cx="2214000" cy="4040280"/>
          </a:xfrm>
          <a:prstGeom prst="rect">
            <a:avLst/>
          </a:prstGeom>
          <a:ln w="0">
            <a:solidFill>
              <a:srgbClr val="000066">
                <a:lumMod val="75000"/>
              </a:srgbClr>
            </a:solidFill>
            <a:prstDash val="solid"/>
          </a:ln>
        </p:spPr>
      </p:pic>
      <p:pic>
        <p:nvPicPr>
          <p:cNvPr hidden="false" id="693" name="Picture 693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4644000" y="906480"/>
            <a:ext cx="2199239" cy="4040999"/>
          </a:xfrm>
          <a:prstGeom prst="rect">
            <a:avLst/>
          </a:prstGeom>
          <a:ln w="0">
            <a:solidFill>
              <a:srgbClr val="000066">
                <a:lumMod val="75000"/>
              </a:srgbClr>
            </a:solidFill>
            <a:prstDash val="solid"/>
          </a:ln>
        </p:spPr>
      </p:pic>
      <p:pic>
        <p:nvPicPr>
          <p:cNvPr hidden="false" id="695" name="Picture 695"/>
          <p:cNvPicPr preferRelativeResize="true"/>
          <p:nvPr isPhoto="false"/>
        </p:nvPicPr>
        <p:blipFill>
          <a:blip r:embed="rId5"/>
          <a:srcRect b="4542" l="0" r="0" t="0"/>
          <a:stretch/>
        </p:blipFill>
        <p:spPr>
          <a:xfrm flipH="false" flipV="false" rot="0">
            <a:off x="6924600" y="906480"/>
            <a:ext cx="2183759" cy="4040999"/>
          </a:xfrm>
          <a:prstGeom prst="rect">
            <a:avLst/>
          </a:prstGeom>
          <a:ln w="0">
            <a:noFill/>
          </a:ln>
        </p:spPr>
      </p:pic>
    </p:spTree>
  </p:cSld>
</p:sld>
</file>

<file path=ppt/slides/slide7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696" name="GroupShape 69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97" name="Shape 697"/>
          <p:cNvSpPr txBox="true"/>
          <p:nvPr isPhoto="false">
            <p:ph idx="4294967295" type="title"/>
          </p:nvPr>
        </p:nvSpPr>
        <p:spPr>
          <a:xfrm flipH="false" flipV="false" rot="0">
            <a:off x="1331640" y="0"/>
            <a:ext cx="5411520" cy="917279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>
            <a:defPPr/>
            <a:lvl1pPr lvl="0"/>
          </a:lstStyle>
          <a:p>
            <a:pPr algn="ctr">
              <a:lnSpc>
                <a:spcPct val="100000"/>
              </a:lnSpc>
              <a:buNone/>
            </a:pPr>
            <a:r>
              <a:rPr b="false" spc="-1" strike="noStrike" sz="240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Защита от звонков в </a:t>
            </a:r>
            <a:r>
              <a:rPr b="false" i="true" spc="-1" strike="noStrike" sz="2400" u="sng">
                <a:solidFill>
                  <a:srgbClr val="8AB9E7"/>
                </a:solidFill>
                <a:latin typeface="Times New Roman"/>
                <a:ea typeface="Times New Roman"/>
                <a:cs typeface="Times New Roman"/>
              </a:rPr>
              <a:t>Telegram</a:t>
            </a:r>
            <a:endParaRPr b="false" spc="-1" strike="noStrike" sz="24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698" name="Shape 698"/>
          <p:cNvSpPr txBox="false"/>
          <p:nvPr isPhoto="false"/>
        </p:nvSpPr>
        <p:spPr>
          <a:xfrm flipH="false" flipV="false" rot="0">
            <a:off x="0" y="5037480"/>
            <a:ext cx="9144000" cy="360"/>
          </a:xfrm>
          <a:prstGeom prst="line">
            <a:avLst/>
          </a:prstGeom>
          <a:ln w="203200">
            <a:solidFill>
              <a:srgbClr val="000066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700" name="Picture 700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701" name="Shape 701"/>
          <p:cNvSpPr txBox="false"/>
          <p:nvPr isPhoto="false"/>
        </p:nvSpPr>
        <p:spPr>
          <a:xfrm flipH="false" flipV="false" rot="0">
            <a:off x="0" y="790200"/>
            <a:ext cx="9163440" cy="360"/>
          </a:xfrm>
          <a:prstGeom prst="line">
            <a:avLst/>
          </a:prstGeom>
          <a:ln w="203200">
            <a:solidFill>
              <a:srgbClr val="000066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703" name="Picture 703"/>
          <p:cNvPicPr preferRelativeResize="true"/>
          <p:nvPr isPhoto="false"/>
        </p:nvPicPr>
        <p:blipFill>
          <a:blip r:embed="rId2"/>
          <a:srcRect b="9640" l="0" r="0" t="0"/>
          <a:stretch/>
        </p:blipFill>
        <p:spPr>
          <a:xfrm flipH="false" flipV="false" rot="0">
            <a:off x="1115640" y="917279"/>
            <a:ext cx="2342520" cy="3992760"/>
          </a:xfrm>
          <a:prstGeom prst="rect">
            <a:avLst/>
          </a:prstGeom>
          <a:ln w="0">
            <a:solidFill>
              <a:srgbClr val="000066">
                <a:lumMod val="75000"/>
              </a:srgbClr>
            </a:solidFill>
            <a:prstDash val="solid"/>
          </a:ln>
        </p:spPr>
      </p:pic>
      <p:pic>
        <p:nvPicPr>
          <p:cNvPr hidden="false" id="705" name="Picture 705"/>
          <p:cNvPicPr preferRelativeResize="true"/>
          <p:nvPr isPhoto="false"/>
        </p:nvPicPr>
        <p:blipFill>
          <a:blip r:embed="rId3"/>
          <a:srcRect b="8785" l="0" r="0" t="0"/>
          <a:stretch/>
        </p:blipFill>
        <p:spPr>
          <a:xfrm flipH="false" flipV="false" rot="0">
            <a:off x="4898520" y="906840"/>
            <a:ext cx="2348640" cy="4003199"/>
          </a:xfrm>
          <a:prstGeom prst="rect">
            <a:avLst/>
          </a:prstGeom>
          <a:ln w="0">
            <a:solidFill>
              <a:srgbClr val="000066">
                <a:lumMod val="75000"/>
              </a:srgbClr>
            </a:solidFill>
            <a:prstDash val="solid"/>
          </a:ln>
        </p:spPr>
      </p:pic>
    </p:spTree>
  </p:cSld>
</p:sld>
</file>

<file path=ppt/slides/slide8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706" name="GroupShape 70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708" name="Picture 708"/>
          <p:cNvPicPr preferRelativeResize="true"/>
          <p:nvPr isPhoto="false"/>
        </p:nvPicPr>
        <p:blipFill>
          <a:blip r:embed="rId1"/>
          <a:srcRect b="27096" l="0" r="0" t="1518"/>
          <a:stretch/>
        </p:blipFill>
        <p:spPr>
          <a:xfrm flipH="false" flipV="false" rot="0">
            <a:off x="1331640" y="1131480"/>
            <a:ext cx="6408360" cy="3384000"/>
          </a:xfrm>
          <a:prstGeom prst="rect">
            <a:avLst/>
          </a:prstGeom>
          <a:ln w="0">
            <a:noFill/>
          </a:ln>
        </p:spPr>
      </p:pic>
      <p:pic>
        <p:nvPicPr>
          <p:cNvPr hidden="false" id="710" name="Picture 710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-10800" y="51479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hidden="false" id="711" name="Shape 711"/>
          <p:cNvSpPr txBox="false"/>
          <p:nvPr isPhoto="false"/>
        </p:nvSpPr>
        <p:spPr>
          <a:xfrm flipH="false" flipV="false" rot="0">
            <a:off x="1331640" y="42120"/>
            <a:ext cx="7488360" cy="516240"/>
          </a:xfrm>
          <a:prstGeom prst="rect">
            <a:avLst/>
          </a:prstGeom>
          <a:noFill/>
          <a:ln w="0">
            <a:noFill/>
          </a:ln>
        </p:spPr>
        <p:txBody>
          <a:bodyPr anchor="t" bIns="45000" lIns="90000" rIns="90000" tIns="45000">
            <a:spAutoFit/>
          </a:bodyPr>
          <a:p>
            <a:pPr algn="l" indent="0" marL="0">
              <a:lnSpc>
                <a:spcPct val="100000"/>
              </a:lnSpc>
            </a:pPr>
            <a:r>
              <a:rPr b="true" spc="-1" strike="noStrike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Новый вид мошенничества в мессенджерах </a:t>
            </a:r>
            <a:endParaRPr b="false" spc="-1" strike="noStrike" sz="28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712" name="GroupShape 71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713" name="Shape 713"/>
          <p:cNvSpPr txBox="false"/>
          <p:nvPr isPhoto="false"/>
        </p:nvSpPr>
        <p:spPr>
          <a:xfrm flipH="false" flipV="false" rot="0">
            <a:off x="0" y="141480"/>
            <a:ext cx="9144000" cy="359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pic>
        <p:nvPicPr>
          <p:cNvPr hidden="false" id="715" name="Picture 715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3708000" y="513360"/>
            <a:ext cx="1728000" cy="799560"/>
          </a:xfrm>
          <a:prstGeom prst="rect">
            <a:avLst/>
          </a:prstGeom>
          <a:ln w="9525">
            <a:noFill/>
          </a:ln>
        </p:spPr>
      </p:pic>
      <p:sp>
        <p:nvSpPr>
          <p:cNvPr hidden="false" id="716" name="Shape 716"/>
          <p:cNvSpPr txBox="false"/>
          <p:nvPr isPhoto="false"/>
        </p:nvSpPr>
        <p:spPr>
          <a:xfrm flipH="false" flipV="false" rot="0">
            <a:off x="0" y="3435840"/>
            <a:ext cx="9144000" cy="360"/>
          </a:xfrm>
          <a:prstGeom prst="line">
            <a:avLst/>
          </a:prstGeom>
          <a:ln w="107950">
            <a:solidFill>
              <a:srgbClr val="70AD47">
                <a:lumMod val="50000"/>
              </a:srgbClr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717" name="Shape 717"/>
          <p:cNvSpPr txBox="false"/>
          <p:nvPr isPhoto="false"/>
        </p:nvSpPr>
        <p:spPr>
          <a:xfrm flipH="false" flipV="false" rot="0">
            <a:off x="0" y="1563480"/>
            <a:ext cx="9144000" cy="359"/>
          </a:xfrm>
          <a:prstGeom prst="line">
            <a:avLst/>
          </a:prstGeom>
          <a:ln w="444500">
            <a:solidFill>
              <a:srgbClr val="44546A"/>
            </a:solidFill>
            <a:prstDash val="solid"/>
          </a:ln>
        </p:spPr>
        <p:style>
          <a:lnRef idx="0"/>
          <a:fillRef idx="0">
            <a:schemeClr val="accent1"/>
          </a:fillRef>
          <a:effectRef idx="0"/>
          <a:fontRef idx="none"/>
        </p:style>
      </p:sp>
      <p:sp>
        <p:nvSpPr>
          <p:cNvPr hidden="false" id="718" name="Shape 718"/>
          <p:cNvSpPr txBox="false"/>
          <p:nvPr isPhoto="false"/>
        </p:nvSpPr>
        <p:spPr>
          <a:xfrm flipH="false" flipV="false" rot="0">
            <a:off x="107640" y="1233000"/>
            <a:ext cx="6767280" cy="431640"/>
          </a:xfrm>
          <a:prstGeom prst="rect">
            <a:avLst/>
          </a:prstGeom>
          <a:noFill/>
          <a:ln w="0">
            <a:noFill/>
          </a:ln>
        </p:spPr>
        <p:txBody>
          <a:bodyPr anchor="t" bIns="45720" lIns="91440" rIns="91440" tIns="45720">
            <a:noAutofit/>
          </a:bodyPr>
          <a:p>
            <a:pPr algn="r" indent="0" marL="0">
              <a:lnSpc>
                <a:spcPct val="100000"/>
              </a:lnSpc>
            </a:pPr>
            <a:r>
              <a:rPr b="true" spc="-1" strike="noStrike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МУ МВД России «Иркутское»</a:t>
            </a:r>
            <a:endParaRPr b="false" spc="-1" strike="noStrike" sz="24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hidden="false" id="719" name="Shape 719"/>
          <p:cNvSpPr txBox="true"/>
          <p:nvPr isPhoto="false">
            <p:ph idx="5" type="title"/>
          </p:nvPr>
        </p:nvSpPr>
        <p:spPr>
          <a:xfrm flipH="false" flipV="false" rot="0">
            <a:off x="-36360" y="1817280"/>
            <a:ext cx="9216720" cy="1367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100%" lnSpcReduction="0%"/>
          </a:bodyPr>
          <a:lstStyle>
            <a:defPPr/>
            <a:lvl1pPr lvl="0"/>
          </a:lstStyle>
          <a:p>
            <a:pPr algn="ctr" indent="0" marL="182880">
              <a:lnSpc>
                <a:spcPct val="90000"/>
              </a:lnSpc>
              <a:buNone/>
            </a:pPr>
            <a:r>
              <a:rPr b="false" spc="-1" strike="noStrike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Как настроить двухфакторную аутентификацию (проверку) </a:t>
            </a:r>
            <a:br>
              <a:rPr sz="3600"/>
            </a:br>
            <a:r>
              <a:rPr b="false" spc="-1" strike="noStrike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мессенджерах </a:t>
            </a:r>
            <a:endParaRPr b="false" spc="-1" strike="noStrike" sz="36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hidden="false" id="721" name="Picture 721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3270600" y="3708720"/>
            <a:ext cx="561959" cy="546479"/>
          </a:xfrm>
          <a:prstGeom prst="rect">
            <a:avLst/>
          </a:prstGeom>
          <a:ln w="0">
            <a:noFill/>
          </a:ln>
        </p:spPr>
      </p:pic>
      <p:pic>
        <p:nvPicPr>
          <p:cNvPr hidden="false" id="723" name="Picture 723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4309200" y="3670920"/>
            <a:ext cx="525600" cy="509399"/>
          </a:xfrm>
          <a:prstGeom prst="rect">
            <a:avLst/>
          </a:prstGeom>
          <a:ln w="0">
            <a:noFill/>
          </a:ln>
        </p:spPr>
      </p:pic>
      <p:pic>
        <p:nvPicPr>
          <p:cNvPr hidden="false" id="725" name="Picture 725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5311080" y="3682440"/>
            <a:ext cx="777959" cy="502199"/>
          </a:xfrm>
          <a:prstGeom prst="rect">
            <a:avLst/>
          </a:prstGeom>
          <a:ln w="0">
            <a:noFill/>
          </a:ln>
        </p:spPr>
      </p:pic>
      <p:pic>
        <p:nvPicPr>
          <p:cNvPr hidden="false" id="727" name="Picture 727"/>
          <p:cNvPicPr preferRelativeResize="true"/>
          <p:nvPr isPhoto="false"/>
        </p:nvPicPr>
        <p:blipFill>
          <a:blip r:embed="rId5"/>
          <a:stretch/>
        </p:blipFill>
        <p:spPr>
          <a:xfrm flipH="false" flipV="false" rot="0">
            <a:off x="8044199" y="274680"/>
            <a:ext cx="992160" cy="992160"/>
          </a:xfrm>
          <a:prstGeom prst="rect">
            <a:avLst/>
          </a:prstGeom>
          <a:ln w="0">
            <a:noFill/>
          </a:ln>
        </p:spPr>
      </p:pic>
    </p:spTree>
  </p:cSld>
</p:sld>
</file>

<file path=ppt/theme/theme1.xml><?xml version="1.0" encoding="utf-8"?>
<a:theme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name="Office Theme">
  <a:themeElements>
    <a:clrScheme name="Office">
      <a:dk1>
        <a:srgbClr val="000000"/>
      </a:dk1>
      <a:lt1>
        <a:srgbClr val="FFFFFF"/>
      </a:lt1>
      <a:dk2>
        <a:srgbClr val="003366"/>
      </a:dk2>
      <a:lt2>
        <a:srgbClr val="C0C0C0"/>
      </a:lt2>
      <a:accent1>
        <a:srgbClr val="29A329"/>
      </a:accent1>
      <a:accent2>
        <a:srgbClr val="00FFFF"/>
      </a:accent2>
      <a:accent3>
        <a:srgbClr val="AAC0C0"/>
      </a:accent3>
      <a:accent4>
        <a:srgbClr val="000000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</a:theme>
</file>

<file path=ppt/theme/theme2.xml><?xml version="1.0" encoding="utf-8"?>
<a:theme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</a:theme>
</file>

<file path=ppt/theme/theme3.xml><?xml version="1.0" encoding="utf-8"?>
<a:theme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name="Office Theme">
  <a:themeElements>
    <a:clrScheme name="Office">
      <a:dk1>
        <a:srgbClr val="000000"/>
      </a:dk1>
      <a:lt1>
        <a:srgbClr val="FFFFFF"/>
      </a:lt1>
      <a:dk2>
        <a:srgbClr val="800000"/>
      </a:dk2>
      <a:lt2>
        <a:srgbClr val="C0C0C0"/>
      </a:lt2>
      <a:accent1>
        <a:srgbClr val="FF9900"/>
      </a:accent1>
      <a:accent2>
        <a:srgbClr val="CC0000"/>
      </a:accent2>
      <a:accent3>
        <a:srgbClr val="C0AAAA"/>
      </a:accent3>
      <a:accent4>
        <a:srgbClr val="000000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</a:theme>
</file>

<file path=ppt/theme/theme4.xml><?xml version="1.0" encoding="utf-8"?>
<a:theme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</a:theme>
</file>

<file path=ppt/theme/theme5.xml><?xml version="1.0" encoding="utf-8"?>
<a:theme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name="Office Theme">
  <a:themeElements>
    <a:clrScheme name="Office">
      <a:dk1>
        <a:srgbClr val="000000"/>
      </a:dk1>
      <a:lt1>
        <a:srgbClr val="FFFFFF"/>
      </a:lt1>
      <a:dk2>
        <a:srgbClr val="000066"/>
      </a:dk2>
      <a:lt2>
        <a:srgbClr val="C0C0C0"/>
      </a:lt2>
      <a:accent1>
        <a:srgbClr val="FF3399"/>
      </a:accent1>
      <a:accent2>
        <a:srgbClr val="99CCFF"/>
      </a:accent2>
      <a:accent3>
        <a:srgbClr val="AAAACA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</a:theme>
</file>

<file path=ppt/theme/theme6.xml><?xml version="1.0" encoding="utf-8"?>
<a:theme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</a:theme>
</file>

<file path=ppt/theme/theme7.xml><?xml version="1.0" encoding="utf-8"?>
<a:theme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name="Office Theme">
  <a:themeElements>
    <a:clrScheme name="Office">
      <a:dk1>
        <a:srgbClr val="000000"/>
      </a:dk1>
      <a:lt1>
        <a:srgbClr val="FFFFFF"/>
      </a:lt1>
      <a:dk2>
        <a:srgbClr val="003366"/>
      </a:dk2>
      <a:lt2>
        <a:srgbClr val="C0C0C0"/>
      </a:lt2>
      <a:accent1>
        <a:srgbClr val="29A329"/>
      </a:accent1>
      <a:accent2>
        <a:srgbClr val="00FFFF"/>
      </a:accent2>
      <a:accent3>
        <a:srgbClr val="AAC0C0"/>
      </a:accent3>
      <a:accent4>
        <a:srgbClr val="000000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</a:theme>
</file>

<file path=docProps/app.xml><?xml version="1.0" encoding="utf-8"?>
<Properties xmlns="http://schemas.openxmlformats.org/officeDocument/2006/extended-properties">
  <Template>Normal.dotm</Template>
  <TotalTime>0</TotalTime>
  <DocSecurity>0</DocSecurity>
  <ScaleCrop>false</ScaleCrop>
  <Application>MyOffice-CoreFramework-Android/36-1319.1058.9942.953.1@8a8e91c111ebc3e71a2a82a94b3d7700bb817fed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2015-12-21T01:32:53Z</dcterms:created>
  <dcterms:modified xsi:type="dcterms:W3CDTF">2025-03-26T04:16:07Z</dcterms:modified>
</cp:coreProperties>
</file>